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Lst>
  <p:sldSz cx="7556500" cy="106934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lvl1pPr>
    <a:lvl2pPr marL="0" marR="0" indent="45720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lvl2pPr>
    <a:lvl3pPr marL="0" marR="0" indent="91440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lvl3pPr>
    <a:lvl4pPr marL="0" marR="0" indent="137160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lvl4pPr>
    <a:lvl5pPr marL="0" marR="0" indent="182880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lvl5pPr>
    <a:lvl6pPr marL="0" marR="0" indent="228600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lvl6pPr>
    <a:lvl7pPr marL="0" marR="0" indent="274320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lvl7pPr>
    <a:lvl8pPr marL="0" marR="0" indent="320040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lvl8pPr>
    <a:lvl9pPr marL="0" marR="0" indent="365760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Col>
    <a:la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firstCol>
    <a:lastRow>
      <a:tcTxStyle b="off"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lastRow>
    <a:firstRow>
      <a:tcTxStyle b="on"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3175" cap="flat">
              <a:solidFill>
                <a:srgbClr val="838383"/>
              </a:solidFill>
              <a:prstDash val="solid"/>
              <a:miter lim="400000"/>
            </a:ln>
          </a:left>
          <a:right>
            <a:ln w="3175" cap="flat">
              <a:solidFill>
                <a:srgbClr val="838383"/>
              </a:solidFill>
              <a:prstDash val="solid"/>
              <a:miter lim="400000"/>
            </a:ln>
          </a:right>
          <a:top>
            <a:ln w="3175" cap="flat">
              <a:solidFill>
                <a:srgbClr val="838383"/>
              </a:solidFill>
              <a:prstDash val="solid"/>
              <a:miter lim="400000"/>
            </a:ln>
          </a:top>
          <a:bottom>
            <a:ln w="3175" cap="flat">
              <a:solidFill>
                <a:srgbClr val="838383"/>
              </a:solidFill>
              <a:prstDash val="solid"/>
              <a:miter lim="400000"/>
            </a:ln>
          </a:bottom>
          <a:insideH>
            <a:ln w="3175" cap="flat">
              <a:solidFill>
                <a:srgbClr val="838383"/>
              </a:solidFill>
              <a:prstDash val="solid"/>
              <a:miter lim="400000"/>
            </a:ln>
          </a:insideH>
          <a:insideV>
            <a:ln w="3175"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808080"/>
              </a:solidFill>
              <a:prstDash val="solid"/>
              <a:miter lim="400000"/>
            </a:ln>
          </a:right>
          <a:top>
            <a:ln w="3175" cap="flat">
              <a:solidFill>
                <a:srgbClr val="808080"/>
              </a:solidFill>
              <a:prstDash val="solid"/>
              <a:miter lim="400000"/>
            </a:ln>
          </a:top>
          <a:bottom>
            <a:ln w="3175" cap="flat">
              <a:solidFill>
                <a:srgbClr val="808080"/>
              </a:solidFill>
              <a:prstDash val="solid"/>
              <a:miter lim="400000"/>
            </a:ln>
          </a:bottom>
          <a:insideH>
            <a:ln w="3175" cap="flat">
              <a:solidFill>
                <a:srgbClr val="808080"/>
              </a:solidFill>
              <a:prstDash val="solid"/>
              <a:miter lim="400000"/>
            </a:ln>
          </a:insideH>
          <a:insideV>
            <a:ln w="3175"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chemeClr val="accent3"/>
              </a:solidFill>
              <a:prstDash val="solid"/>
              <a:miter lim="400000"/>
            </a:ln>
          </a:top>
          <a:bottom>
            <a:ln w="3175" cap="flat">
              <a:solidFill>
                <a:srgbClr val="4D4D4D"/>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4D4D4D"/>
              </a:solidFill>
              <a:prstDash val="solid"/>
              <a:miter lim="400000"/>
            </a:ln>
          </a:right>
          <a:top>
            <a:ln w="3175" cap="flat">
              <a:solidFill>
                <a:srgbClr val="4D4D4D"/>
              </a:solidFill>
              <a:prstDash val="solid"/>
              <a:miter lim="400000"/>
            </a:ln>
          </a:top>
          <a:bottom>
            <a:ln w="3175" cap="flat">
              <a:solidFill>
                <a:srgbClr val="4D4D4D"/>
              </a:solidFill>
              <a:prstDash val="solid"/>
              <a:miter lim="400000"/>
            </a:ln>
          </a:bottom>
          <a:insideH>
            <a:ln w="3175" cap="flat">
              <a:solidFill>
                <a:srgbClr val="4D4D4D"/>
              </a:solidFill>
              <a:prstDash val="solid"/>
              <a:miter lim="400000"/>
            </a:ln>
          </a:insideH>
          <a:insideV>
            <a:ln w="3175"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F8BA00"/>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3175" cap="flat">
              <a:solidFill>
                <a:srgbClr val="464646"/>
              </a:solidFill>
              <a:prstDash val="solid"/>
              <a:miter lim="400000"/>
            </a:ln>
          </a:left>
          <a:right>
            <a:ln w="3175" cap="flat">
              <a:solidFill>
                <a:srgbClr val="464646"/>
              </a:solidFill>
              <a:prstDash val="solid"/>
              <a:miter lim="400000"/>
            </a:ln>
          </a:right>
          <a:top>
            <a:ln w="3175" cap="flat">
              <a:solidFill>
                <a:srgbClr val="464646"/>
              </a:solidFill>
              <a:prstDash val="solid"/>
              <a:miter lim="400000"/>
            </a:ln>
          </a:top>
          <a:bottom>
            <a:ln w="3175" cap="flat">
              <a:solidFill>
                <a:srgbClr val="464646"/>
              </a:solidFill>
              <a:prstDash val="solid"/>
              <a:miter lim="400000"/>
            </a:ln>
          </a:bottom>
          <a:insideH>
            <a:ln w="3175" cap="flat">
              <a:solidFill>
                <a:srgbClr val="464646"/>
              </a:solidFill>
              <a:prstDash val="solid"/>
              <a:miter lim="400000"/>
            </a:ln>
          </a:insideH>
          <a:insideV>
            <a:ln w="3175"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3175" cap="flat">
              <a:solidFill>
                <a:srgbClr val="5E5E5E"/>
              </a:solidFill>
              <a:prstDash val="solid"/>
              <a:miter lim="400000"/>
            </a:ln>
          </a:left>
          <a:right>
            <a:ln w="3175" cap="flat">
              <a:solidFill>
                <a:srgbClr val="A6AAA9"/>
              </a:solidFill>
              <a:prstDash val="solid"/>
              <a:miter lim="400000"/>
            </a:ln>
          </a:right>
          <a:top>
            <a:ln w="3175" cap="flat">
              <a:solidFill>
                <a:srgbClr val="C3C3C3"/>
              </a:solidFill>
              <a:prstDash val="solid"/>
              <a:miter lim="400000"/>
            </a:ln>
          </a:top>
          <a:bottom>
            <a:ln w="3175" cap="flat">
              <a:solidFill>
                <a:srgbClr val="C3C3C3"/>
              </a:solidFill>
              <a:prstDash val="solid"/>
              <a:miter lim="400000"/>
            </a:ln>
          </a:bottom>
          <a:insideH>
            <a:ln w="3175" cap="flat">
              <a:solidFill>
                <a:srgbClr val="C3C3C3"/>
              </a:solidFill>
              <a:prstDash val="solid"/>
              <a:miter lim="400000"/>
            </a:ln>
          </a:insideH>
          <a:insideV>
            <a:ln w="3175"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3175" cap="flat">
              <a:solidFill>
                <a:srgbClr val="5E5E5E"/>
              </a:solidFill>
              <a:prstDash val="solid"/>
              <a:miter lim="400000"/>
            </a:ln>
          </a:left>
          <a:right>
            <a:ln w="3175" cap="flat">
              <a:solidFill>
                <a:srgbClr val="5E5E5E"/>
              </a:solidFill>
              <a:prstDash val="solid"/>
              <a:miter lim="400000"/>
            </a:ln>
          </a:right>
          <a:top>
            <a:ln w="3175" cap="flat">
              <a:solidFill>
                <a:srgbClr val="CB297B"/>
              </a:solidFill>
              <a:prstDash val="solid"/>
              <a:miter lim="400000"/>
            </a:ln>
          </a:top>
          <a:bottom>
            <a:ln w="3175" cap="flat">
              <a:solidFill>
                <a:srgbClr val="5E5E5E"/>
              </a:solidFill>
              <a:prstDash val="solid"/>
              <a:miter lim="400000"/>
            </a:ln>
          </a:bottom>
          <a:insideH>
            <a:ln w="3175" cap="flat">
              <a:solidFill>
                <a:srgbClr val="5E5E5E"/>
              </a:solidFill>
              <a:prstDash val="solid"/>
              <a:miter lim="400000"/>
            </a:ln>
          </a:insideH>
          <a:insideV>
            <a:ln w="3175"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5E5E5E"/>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3175" cap="flat">
              <a:solidFill>
                <a:srgbClr val="6C6C6C"/>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firstCol>
    <a:la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6C6C6C"/>
              </a:solidFill>
              <a:prstDash val="solid"/>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lastRow>
    <a:fir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6C6C6C"/>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olo">
    <p:spTree>
      <p:nvGrpSpPr>
        <p:cNvPr id="1" name=""/>
        <p:cNvGrpSpPr/>
        <p:nvPr/>
      </p:nvGrpSpPr>
      <p:grpSpPr>
        <a:xfrm>
          <a:off x="0" y="0"/>
          <a:ext cx="0" cy="0"/>
          <a:chOff x="0" y="0"/>
          <a:chExt cx="0" cy="0"/>
        </a:xfrm>
      </p:grpSpPr>
      <p:sp>
        <p:nvSpPr>
          <p:cNvPr id="11" name="Autore e data"/>
          <p:cNvSpPr txBox="1"/>
          <p:nvPr>
            <p:ph type="body" sz="quarter" idx="21" hasCustomPrompt="1"/>
          </p:nvPr>
        </p:nvSpPr>
        <p:spPr>
          <a:xfrm>
            <a:off x="372290" y="6896756"/>
            <a:ext cx="6808723" cy="197398"/>
          </a:xfrm>
          <a:prstGeom prst="rect">
            <a:avLst/>
          </a:prstGeom>
        </p:spPr>
        <p:txBody>
          <a:bodyPr lIns="14168" tIns="14168" rIns="14168" bIns="14168"/>
          <a:lstStyle>
            <a:lvl1pPr defTabSz="270305">
              <a:defRPr sz="1175"/>
            </a:lvl1pPr>
          </a:lstStyle>
          <a:p>
            <a:pPr/>
            <a:r>
              <a:t>Autore e data</a:t>
            </a:r>
          </a:p>
        </p:txBody>
      </p:sp>
      <p:sp>
        <p:nvSpPr>
          <p:cNvPr id="12" name="Titolo presentazione"/>
          <p:cNvSpPr txBox="1"/>
          <p:nvPr>
            <p:ph type="title" hasCustomPrompt="1"/>
          </p:nvPr>
        </p:nvSpPr>
        <p:spPr>
          <a:prstGeom prst="rect">
            <a:avLst/>
          </a:prstGeom>
        </p:spPr>
        <p:txBody>
          <a:bodyPr/>
          <a:lstStyle/>
          <a:p>
            <a:pPr/>
            <a:r>
              <a:t>Titolo presentazione</a:t>
            </a:r>
          </a:p>
        </p:txBody>
      </p:sp>
      <p:sp>
        <p:nvSpPr>
          <p:cNvPr id="13" name="Corpo livello uno…"/>
          <p:cNvSpPr txBox="1"/>
          <p:nvPr>
            <p:ph type="body" sz="quarter" idx="1" hasCustomPrompt="1"/>
          </p:nvPr>
        </p:nvSpPr>
        <p:spPr>
          <a:prstGeom prst="rect">
            <a:avLst/>
          </a:prstGeom>
        </p:spPr>
        <p:txBody>
          <a:bodyPr/>
          <a:lstStyle/>
          <a:p>
            <a:pPr/>
            <a:r>
              <a:t>Sottotitolo presentazione</a:t>
            </a:r>
          </a:p>
          <a:p>
            <a:pPr lvl="1"/>
            <a:r>
              <a:t/>
            </a:r>
          </a:p>
          <a:p>
            <a:pPr lvl="2"/>
            <a:r>
              <a:t/>
            </a:r>
          </a:p>
          <a:p>
            <a:pPr lvl="3"/>
            <a:r>
              <a:t/>
            </a:r>
          </a:p>
          <a:p>
            <a:pPr lvl="4"/>
            <a:r>
              <a:t/>
            </a:r>
          </a:p>
        </p:txBody>
      </p:sp>
      <p:sp>
        <p:nvSpPr>
          <p:cNvPr id="1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foto">
    <p:spTree>
      <p:nvGrpSpPr>
        <p:cNvPr id="1" name=""/>
        <p:cNvGrpSpPr/>
        <p:nvPr/>
      </p:nvGrpSpPr>
      <p:grpSpPr>
        <a:xfrm>
          <a:off x="0" y="0"/>
          <a:ext cx="0" cy="0"/>
          <a:chOff x="0" y="0"/>
          <a:chExt cx="0" cy="0"/>
        </a:xfrm>
      </p:grpSpPr>
      <p:sp>
        <p:nvSpPr>
          <p:cNvPr id="21" name="Avocado e lime"/>
          <p:cNvSpPr/>
          <p:nvPr>
            <p:ph type="pic" idx="21"/>
          </p:nvPr>
        </p:nvSpPr>
        <p:spPr>
          <a:xfrm>
            <a:off x="-358147" y="2819995"/>
            <a:ext cx="8288537" cy="4964201"/>
          </a:xfrm>
          <a:prstGeom prst="rect">
            <a:avLst/>
          </a:prstGeom>
        </p:spPr>
        <p:txBody>
          <a:bodyPr lIns="91439" tIns="45719" rIns="91439" bIns="45719">
            <a:noAutofit/>
          </a:bodyPr>
          <a:lstStyle/>
          <a:p>
            <a:pPr/>
          </a:p>
        </p:txBody>
      </p:sp>
      <p:sp>
        <p:nvSpPr>
          <p:cNvPr id="22" name="Titolo presentazione"/>
          <p:cNvSpPr txBox="1"/>
          <p:nvPr>
            <p:ph type="title" hasCustomPrompt="1"/>
          </p:nvPr>
        </p:nvSpPr>
        <p:spPr>
          <a:xfrm>
            <a:off x="373889" y="5429349"/>
            <a:ext cx="6808722" cy="1440459"/>
          </a:xfrm>
          <a:prstGeom prst="rect">
            <a:avLst/>
          </a:prstGeom>
        </p:spPr>
        <p:txBody>
          <a:bodyPr/>
          <a:lstStyle/>
          <a:p>
            <a:pPr/>
            <a:r>
              <a:t>Titolo presentazione</a:t>
            </a:r>
          </a:p>
        </p:txBody>
      </p:sp>
      <p:sp>
        <p:nvSpPr>
          <p:cNvPr id="23" name="Autore e data"/>
          <p:cNvSpPr txBox="1"/>
          <p:nvPr>
            <p:ph type="body" sz="quarter" idx="22" hasCustomPrompt="1"/>
          </p:nvPr>
        </p:nvSpPr>
        <p:spPr>
          <a:xfrm>
            <a:off x="374258" y="3564221"/>
            <a:ext cx="6807985" cy="197398"/>
          </a:xfrm>
          <a:prstGeom prst="rect">
            <a:avLst/>
          </a:prstGeom>
        </p:spPr>
        <p:txBody>
          <a:bodyPr lIns="14168" tIns="14168" rIns="14168" bIns="14168"/>
          <a:lstStyle>
            <a:lvl1pPr defTabSz="270305">
              <a:defRPr sz="1175"/>
            </a:lvl1pPr>
          </a:lstStyle>
          <a:p>
            <a:pPr/>
            <a:r>
              <a:t>Autore e data</a:t>
            </a:r>
          </a:p>
        </p:txBody>
      </p:sp>
      <p:sp>
        <p:nvSpPr>
          <p:cNvPr id="24" name="Corpo livello uno…"/>
          <p:cNvSpPr txBox="1"/>
          <p:nvPr>
            <p:ph type="body" sz="quarter" idx="1" hasCustomPrompt="1"/>
          </p:nvPr>
        </p:nvSpPr>
        <p:spPr>
          <a:xfrm>
            <a:off x="373889" y="6819297"/>
            <a:ext cx="6808722" cy="346140"/>
          </a:xfrm>
          <a:prstGeom prst="rect">
            <a:avLst/>
          </a:prstGeom>
        </p:spPr>
        <p:txBody>
          <a:bodyPr/>
          <a:lstStyle/>
          <a:p>
            <a:pPr/>
            <a:r>
              <a:t>Sottotitolo presentazione</a:t>
            </a:r>
          </a:p>
          <a:p>
            <a:pPr lvl="1"/>
            <a:r>
              <a:t/>
            </a:r>
          </a:p>
          <a:p>
            <a:pPr lvl="2"/>
            <a:r>
              <a:t/>
            </a:r>
          </a:p>
          <a:p>
            <a:pPr lvl="3"/>
            <a:r>
              <a:t/>
            </a:r>
          </a:p>
          <a:p>
            <a:pPr lvl="4"/>
            <a:r>
              <a:t/>
            </a:r>
          </a:p>
        </p:txBody>
      </p:sp>
      <p:sp>
        <p:nvSpPr>
          <p:cNvPr id="2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foto 2">
    <p:spTree>
      <p:nvGrpSpPr>
        <p:cNvPr id="1" name=""/>
        <p:cNvGrpSpPr/>
        <p:nvPr/>
      </p:nvGrpSpPr>
      <p:grpSpPr>
        <a:xfrm>
          <a:off x="0" y="0"/>
          <a:ext cx="0" cy="0"/>
          <a:chOff x="0" y="0"/>
          <a:chExt cx="0" cy="0"/>
        </a:xfrm>
      </p:grpSpPr>
      <p:sp>
        <p:nvSpPr>
          <p:cNvPr id="32" name="Ciotola con frittelle al salmone, insalata e hummus"/>
          <p:cNvSpPr/>
          <p:nvPr>
            <p:ph type="pic" sz="half" idx="21"/>
          </p:nvPr>
        </p:nvSpPr>
        <p:spPr>
          <a:xfrm>
            <a:off x="3400425" y="3158463"/>
            <a:ext cx="3763635" cy="4380410"/>
          </a:xfrm>
          <a:prstGeom prst="rect">
            <a:avLst/>
          </a:prstGeom>
        </p:spPr>
        <p:txBody>
          <a:bodyPr lIns="91439" tIns="45719" rIns="91439" bIns="45719">
            <a:noAutofit/>
          </a:bodyPr>
          <a:lstStyle/>
          <a:p>
            <a:pPr/>
          </a:p>
        </p:txBody>
      </p:sp>
      <p:sp>
        <p:nvSpPr>
          <p:cNvPr id="33" name="Titolo"/>
          <p:cNvSpPr txBox="1"/>
          <p:nvPr>
            <p:ph type="title" hasCustomPrompt="1"/>
          </p:nvPr>
        </p:nvSpPr>
        <p:spPr>
          <a:xfrm>
            <a:off x="373889" y="3615002"/>
            <a:ext cx="3030472" cy="1822893"/>
          </a:xfrm>
          <a:prstGeom prst="rect">
            <a:avLst/>
          </a:prstGeom>
        </p:spPr>
        <p:txBody>
          <a:bodyPr/>
          <a:lstStyle>
            <a:lvl1pPr>
              <a:defRPr spc="-132" sz="6600"/>
            </a:lvl1pPr>
          </a:lstStyle>
          <a:p>
            <a:pPr/>
            <a:r>
              <a:t>Titolo</a:t>
            </a:r>
          </a:p>
        </p:txBody>
      </p:sp>
      <p:sp>
        <p:nvSpPr>
          <p:cNvPr id="34" name="Corpo livello uno…"/>
          <p:cNvSpPr txBox="1"/>
          <p:nvPr>
            <p:ph type="body" sz="quarter" idx="1" hasCustomPrompt="1"/>
          </p:nvPr>
        </p:nvSpPr>
        <p:spPr>
          <a:xfrm>
            <a:off x="373889" y="5409477"/>
            <a:ext cx="3030472" cy="1668921"/>
          </a:xfrm>
          <a:prstGeom prst="rect">
            <a:avLst/>
          </a:prstGeom>
        </p:spPr>
        <p:txBody>
          <a:bodyPr/>
          <a:lstStyle/>
          <a:p>
            <a:pPr/>
            <a:r>
              <a:t>Sottotitolo diapositiva</a:t>
            </a:r>
          </a:p>
          <a:p>
            <a:pPr lvl="1"/>
            <a:r>
              <a:t/>
            </a:r>
          </a:p>
          <a:p>
            <a:pPr lvl="2"/>
            <a:r>
              <a:t/>
            </a:r>
          </a:p>
          <a:p>
            <a:pPr lvl="3"/>
            <a:r>
              <a:t/>
            </a:r>
          </a:p>
          <a:p>
            <a:pPr lvl="4"/>
            <a:r>
              <a:t/>
            </a:r>
          </a:p>
        </p:txBody>
      </p:sp>
      <p:sp>
        <p:nvSpPr>
          <p:cNvPr id="35" name="Numero diapositiva"/>
          <p:cNvSpPr txBox="1"/>
          <p:nvPr>
            <p:ph type="sldNum" sz="quarter" idx="2"/>
          </p:nvPr>
        </p:nvSpPr>
        <p:spPr>
          <a:xfrm>
            <a:off x="3655364" y="7162873"/>
            <a:ext cx="241900" cy="229708"/>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 punti elenco">
    <p:spTree>
      <p:nvGrpSpPr>
        <p:cNvPr id="1" name=""/>
        <p:cNvGrpSpPr/>
        <p:nvPr/>
      </p:nvGrpSpPr>
      <p:grpSpPr>
        <a:xfrm>
          <a:off x="0" y="0"/>
          <a:ext cx="0" cy="0"/>
          <a:chOff x="0" y="0"/>
          <a:chExt cx="0" cy="0"/>
        </a:xfrm>
      </p:grpSpPr>
      <p:sp>
        <p:nvSpPr>
          <p:cNvPr id="42" name="Titolo"/>
          <p:cNvSpPr txBox="1"/>
          <p:nvPr>
            <p:ph type="title" hasCustomPrompt="1"/>
          </p:nvPr>
        </p:nvSpPr>
        <p:spPr>
          <a:xfrm>
            <a:off x="373889" y="3555967"/>
            <a:ext cx="6808722" cy="444132"/>
          </a:xfrm>
          <a:prstGeom prst="rect">
            <a:avLst/>
          </a:prstGeom>
        </p:spPr>
        <p:txBody>
          <a:bodyPr anchor="t"/>
          <a:lstStyle>
            <a:lvl1pPr>
              <a:defRPr spc="-132" sz="6600"/>
            </a:lvl1pPr>
          </a:lstStyle>
          <a:p>
            <a:pPr/>
            <a:r>
              <a:t>Titolo</a:t>
            </a:r>
          </a:p>
        </p:txBody>
      </p:sp>
      <p:sp>
        <p:nvSpPr>
          <p:cNvPr id="43" name="Sottotitolo diapositiva"/>
          <p:cNvSpPr txBox="1"/>
          <p:nvPr>
            <p:ph type="body" sz="quarter" idx="21" hasCustomPrompt="1"/>
          </p:nvPr>
        </p:nvSpPr>
        <p:spPr>
          <a:xfrm>
            <a:off x="373889" y="3956805"/>
            <a:ext cx="6808722" cy="289685"/>
          </a:xfrm>
          <a:prstGeom prst="rect">
            <a:avLst/>
          </a:prstGeom>
        </p:spPr>
        <p:txBody>
          <a:bodyPr lIns="14168" tIns="14168" rIns="14168" bIns="14168"/>
          <a:lstStyle>
            <a:lvl1pPr defTabSz="263869">
              <a:defRPr sz="1721"/>
            </a:lvl1pPr>
          </a:lstStyle>
          <a:p>
            <a:pPr/>
            <a:r>
              <a:t>Sottotitolo diapositiva</a:t>
            </a:r>
          </a:p>
        </p:txBody>
      </p:sp>
      <p:sp>
        <p:nvSpPr>
          <p:cNvPr id="44" name="Corpo livello uno…"/>
          <p:cNvSpPr txBox="1"/>
          <p:nvPr>
            <p:ph type="body" sz="half" idx="1" hasCustomPrompt="1"/>
          </p:nvPr>
        </p:nvSpPr>
        <p:spPr>
          <a:xfrm>
            <a:off x="373889" y="4538028"/>
            <a:ext cx="6808722" cy="2558504"/>
          </a:xfrm>
          <a:prstGeom prst="rect">
            <a:avLst/>
          </a:prstGeom>
        </p:spPr>
        <p:txBody>
          <a:bodyPr/>
          <a:lstStyle>
            <a:lvl1pPr marL="457200" indent="-457200" defTabSz="1901001">
              <a:lnSpc>
                <a:spcPct val="90000"/>
              </a:lnSpc>
              <a:spcBef>
                <a:spcPts val="3500"/>
              </a:spcBef>
              <a:buSzPct val="123000"/>
              <a:buChar char="•"/>
              <a:defRPr b="0" sz="3600"/>
            </a:lvl1pPr>
            <a:lvl2pPr marL="1066800" indent="-457200" defTabSz="1901001">
              <a:lnSpc>
                <a:spcPct val="90000"/>
              </a:lnSpc>
              <a:spcBef>
                <a:spcPts val="3500"/>
              </a:spcBef>
              <a:buSzPct val="123000"/>
              <a:buChar char="•"/>
              <a:defRPr b="0" sz="3600"/>
            </a:lvl2pPr>
            <a:lvl3pPr marL="1676400" indent="-457200" defTabSz="1901001">
              <a:lnSpc>
                <a:spcPct val="90000"/>
              </a:lnSpc>
              <a:spcBef>
                <a:spcPts val="3500"/>
              </a:spcBef>
              <a:buSzPct val="123000"/>
              <a:buChar char="•"/>
              <a:defRPr b="0" sz="3600"/>
            </a:lvl3pPr>
            <a:lvl4pPr marL="2286000" indent="-457200" defTabSz="1901001">
              <a:lnSpc>
                <a:spcPct val="90000"/>
              </a:lnSpc>
              <a:spcBef>
                <a:spcPts val="3500"/>
              </a:spcBef>
              <a:buSzPct val="123000"/>
              <a:buChar char="•"/>
              <a:defRPr b="0" sz="3600"/>
            </a:lvl4pPr>
            <a:lvl5pPr marL="2895600" indent="-457200" defTabSz="1901001">
              <a:lnSpc>
                <a:spcPct val="90000"/>
              </a:lnSpc>
              <a:spcBef>
                <a:spcPts val="3500"/>
              </a:spcBef>
              <a:buSzPct val="123000"/>
              <a:buChar char="•"/>
              <a:defRPr b="0" sz="3600"/>
            </a:lvl5pPr>
          </a:lstStyle>
          <a:p>
            <a:pPr/>
            <a:r>
              <a:t>Testo elenco puntato diapositiva</a:t>
            </a:r>
          </a:p>
          <a:p>
            <a:pPr lvl="1"/>
            <a:r>
              <a:t/>
            </a:r>
          </a:p>
          <a:p>
            <a:pPr lvl="2"/>
            <a:r>
              <a:t/>
            </a:r>
          </a:p>
          <a:p>
            <a:pPr lvl="3"/>
            <a:r>
              <a:t/>
            </a:r>
          </a:p>
          <a:p>
            <a:pPr lvl="4"/>
            <a:r>
              <a:t/>
            </a:r>
          </a:p>
        </p:txBody>
      </p:sp>
      <p:sp>
        <p:nvSpPr>
          <p:cNvPr id="4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unti elenco">
    <p:spTree>
      <p:nvGrpSpPr>
        <p:cNvPr id="1" name=""/>
        <p:cNvGrpSpPr/>
        <p:nvPr/>
      </p:nvGrpSpPr>
      <p:grpSpPr>
        <a:xfrm>
          <a:off x="0" y="0"/>
          <a:ext cx="0" cy="0"/>
          <a:chOff x="0" y="0"/>
          <a:chExt cx="0" cy="0"/>
        </a:xfrm>
      </p:grpSpPr>
      <p:sp>
        <p:nvSpPr>
          <p:cNvPr id="52" name="Corpo livello uno…"/>
          <p:cNvSpPr txBox="1"/>
          <p:nvPr>
            <p:ph type="body" sz="half" idx="1" hasCustomPrompt="1"/>
          </p:nvPr>
        </p:nvSpPr>
        <p:spPr>
          <a:xfrm>
            <a:off x="373889" y="4538028"/>
            <a:ext cx="6808722" cy="2558504"/>
          </a:xfrm>
          <a:prstGeom prst="rect">
            <a:avLst/>
          </a:prstGeom>
        </p:spPr>
        <p:txBody>
          <a:bodyPr numCol="2" spcCol="340436"/>
          <a:lstStyle>
            <a:lvl1pPr marL="457200" indent="-457200" defTabSz="1901001">
              <a:lnSpc>
                <a:spcPct val="90000"/>
              </a:lnSpc>
              <a:spcBef>
                <a:spcPts val="3500"/>
              </a:spcBef>
              <a:buSzPct val="123000"/>
              <a:buChar char="•"/>
              <a:defRPr b="0" sz="3600"/>
            </a:lvl1pPr>
            <a:lvl2pPr marL="1066800" indent="-457200" defTabSz="1901001">
              <a:lnSpc>
                <a:spcPct val="90000"/>
              </a:lnSpc>
              <a:spcBef>
                <a:spcPts val="3500"/>
              </a:spcBef>
              <a:buSzPct val="123000"/>
              <a:buChar char="•"/>
              <a:defRPr b="0" sz="3600"/>
            </a:lvl2pPr>
            <a:lvl3pPr marL="1676400" indent="-457200" defTabSz="1901001">
              <a:lnSpc>
                <a:spcPct val="90000"/>
              </a:lnSpc>
              <a:spcBef>
                <a:spcPts val="3500"/>
              </a:spcBef>
              <a:buSzPct val="123000"/>
              <a:buChar char="•"/>
              <a:defRPr b="0" sz="3600"/>
            </a:lvl3pPr>
            <a:lvl4pPr marL="2286000" indent="-457200" defTabSz="1901001">
              <a:lnSpc>
                <a:spcPct val="90000"/>
              </a:lnSpc>
              <a:spcBef>
                <a:spcPts val="3500"/>
              </a:spcBef>
              <a:buSzPct val="123000"/>
              <a:buChar char="•"/>
              <a:defRPr b="0" sz="3600"/>
            </a:lvl4pPr>
            <a:lvl5pPr marL="2895600" indent="-457200" defTabSz="1901001">
              <a:lnSpc>
                <a:spcPct val="90000"/>
              </a:lnSpc>
              <a:spcBef>
                <a:spcPts val="3500"/>
              </a:spcBef>
              <a:buSzPct val="123000"/>
              <a:buChar char="•"/>
              <a:defRPr b="0" sz="3600"/>
            </a:lvl5pPr>
          </a:lstStyle>
          <a:p>
            <a:pPr/>
            <a:r>
              <a:t>Testo elenco puntato diapositiva</a:t>
            </a:r>
          </a:p>
          <a:p>
            <a:pPr lvl="1"/>
            <a:r>
              <a:t/>
            </a:r>
          </a:p>
          <a:p>
            <a:pPr lvl="2"/>
            <a:r>
              <a:t/>
            </a:r>
          </a:p>
          <a:p>
            <a:pPr lvl="3"/>
            <a:r>
              <a:t/>
            </a:r>
          </a:p>
          <a:p>
            <a:pPr lvl="4"/>
            <a:r>
              <a:t/>
            </a:r>
          </a:p>
        </p:txBody>
      </p:sp>
      <p:sp>
        <p:nvSpPr>
          <p:cNvPr id="5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punti elenco e foto">
    <p:spTree>
      <p:nvGrpSpPr>
        <p:cNvPr id="1" name=""/>
        <p:cNvGrpSpPr/>
        <p:nvPr/>
      </p:nvGrpSpPr>
      <p:grpSpPr>
        <a:xfrm>
          <a:off x="0" y="0"/>
          <a:ext cx="0" cy="0"/>
          <a:chOff x="0" y="0"/>
          <a:chExt cx="0" cy="0"/>
        </a:xfrm>
      </p:grpSpPr>
      <p:sp>
        <p:nvSpPr>
          <p:cNvPr id="60" name="Sottotitolo diapositiva"/>
          <p:cNvSpPr txBox="1"/>
          <p:nvPr>
            <p:ph type="body" sz="quarter" idx="21" hasCustomPrompt="1"/>
          </p:nvPr>
        </p:nvSpPr>
        <p:spPr>
          <a:xfrm>
            <a:off x="373889" y="3956805"/>
            <a:ext cx="3030472" cy="289685"/>
          </a:xfrm>
          <a:prstGeom prst="rect">
            <a:avLst/>
          </a:prstGeom>
        </p:spPr>
        <p:txBody>
          <a:bodyPr lIns="14168" tIns="14168" rIns="14168" bIns="14168"/>
          <a:lstStyle>
            <a:lvl1pPr defTabSz="263869">
              <a:defRPr sz="1721"/>
            </a:lvl1pPr>
          </a:lstStyle>
          <a:p>
            <a:pPr/>
            <a:r>
              <a:t>Sottotitolo diapositiva</a:t>
            </a:r>
          </a:p>
        </p:txBody>
      </p:sp>
      <p:sp>
        <p:nvSpPr>
          <p:cNvPr id="61" name="Corpo livello uno…"/>
          <p:cNvSpPr txBox="1"/>
          <p:nvPr>
            <p:ph type="body" sz="quarter" idx="1" hasCustomPrompt="1"/>
          </p:nvPr>
        </p:nvSpPr>
        <p:spPr>
          <a:xfrm>
            <a:off x="373889" y="4538028"/>
            <a:ext cx="3030472" cy="2558696"/>
          </a:xfrm>
          <a:prstGeom prst="rect">
            <a:avLst/>
          </a:prstGeom>
        </p:spPr>
        <p:txBody>
          <a:bodyPr/>
          <a:lstStyle>
            <a:lvl1pPr marL="457200" indent="-457200" defTabSz="1901001">
              <a:lnSpc>
                <a:spcPct val="90000"/>
              </a:lnSpc>
              <a:spcBef>
                <a:spcPts val="3500"/>
              </a:spcBef>
              <a:buSzPct val="123000"/>
              <a:buChar char="•"/>
              <a:defRPr b="0" sz="3600"/>
            </a:lvl1pPr>
            <a:lvl2pPr marL="1066800" indent="-457200" defTabSz="1901001">
              <a:lnSpc>
                <a:spcPct val="90000"/>
              </a:lnSpc>
              <a:spcBef>
                <a:spcPts val="3500"/>
              </a:spcBef>
              <a:buSzPct val="123000"/>
              <a:buChar char="•"/>
              <a:defRPr b="0" sz="3600"/>
            </a:lvl2pPr>
            <a:lvl3pPr marL="1676400" indent="-457200" defTabSz="1901001">
              <a:lnSpc>
                <a:spcPct val="90000"/>
              </a:lnSpc>
              <a:spcBef>
                <a:spcPts val="3500"/>
              </a:spcBef>
              <a:buSzPct val="123000"/>
              <a:buChar char="•"/>
              <a:defRPr b="0" sz="3600"/>
            </a:lvl3pPr>
            <a:lvl4pPr marL="2286000" indent="-457200" defTabSz="1901001">
              <a:lnSpc>
                <a:spcPct val="90000"/>
              </a:lnSpc>
              <a:spcBef>
                <a:spcPts val="3500"/>
              </a:spcBef>
              <a:buSzPct val="123000"/>
              <a:buChar char="•"/>
              <a:defRPr b="0" sz="3600"/>
            </a:lvl4pPr>
            <a:lvl5pPr marL="2895600" indent="-457200" defTabSz="1901001">
              <a:lnSpc>
                <a:spcPct val="90000"/>
              </a:lnSpc>
              <a:spcBef>
                <a:spcPts val="3500"/>
              </a:spcBef>
              <a:buSzPct val="123000"/>
              <a:buChar char="•"/>
              <a:defRPr b="0" sz="3600"/>
            </a:lvl5pPr>
          </a:lstStyle>
          <a:p>
            <a:pPr/>
            <a:r>
              <a:t>Testo elenco puntato diapositiva</a:t>
            </a:r>
          </a:p>
          <a:p>
            <a:pPr lvl="1"/>
            <a:r>
              <a:t/>
            </a:r>
          </a:p>
          <a:p>
            <a:pPr lvl="2"/>
            <a:r>
              <a:t/>
            </a:r>
          </a:p>
          <a:p>
            <a:pPr lvl="3"/>
            <a:r>
              <a:t/>
            </a:r>
          </a:p>
          <a:p>
            <a:pPr lvl="4"/>
            <a:r>
              <a:t/>
            </a:r>
          </a:p>
        </p:txBody>
      </p:sp>
      <p:sp>
        <p:nvSpPr>
          <p:cNvPr id="62" name="Pappardelle con burro al prezzemolo, nocciole tostate e scaglie di parmigiano"/>
          <p:cNvSpPr/>
          <p:nvPr>
            <p:ph type="pic" sz="quarter" idx="22"/>
          </p:nvPr>
        </p:nvSpPr>
        <p:spPr>
          <a:xfrm>
            <a:off x="3778250" y="3095224"/>
            <a:ext cx="3383094" cy="4510792"/>
          </a:xfrm>
          <a:prstGeom prst="rect">
            <a:avLst/>
          </a:prstGeom>
        </p:spPr>
        <p:txBody>
          <a:bodyPr lIns="91439" tIns="45719" rIns="91439" bIns="45719">
            <a:noAutofit/>
          </a:bodyPr>
          <a:lstStyle/>
          <a:p>
            <a:pPr/>
          </a:p>
        </p:txBody>
      </p:sp>
      <p:sp>
        <p:nvSpPr>
          <p:cNvPr id="63" name="Titolo"/>
          <p:cNvSpPr txBox="1"/>
          <p:nvPr>
            <p:ph type="title" hasCustomPrompt="1"/>
          </p:nvPr>
        </p:nvSpPr>
        <p:spPr>
          <a:xfrm>
            <a:off x="373889" y="3555967"/>
            <a:ext cx="3030472" cy="444732"/>
          </a:xfrm>
          <a:prstGeom prst="rect">
            <a:avLst/>
          </a:prstGeom>
        </p:spPr>
        <p:txBody>
          <a:bodyPr anchor="t"/>
          <a:lstStyle>
            <a:lvl1pPr>
              <a:defRPr spc="-132" sz="6600"/>
            </a:lvl1pPr>
          </a:lstStyle>
          <a:p>
            <a:pPr/>
            <a:r>
              <a:t>Titolo</a:t>
            </a:r>
          </a:p>
        </p:txBody>
      </p:sp>
      <p:sp>
        <p:nvSpPr>
          <p:cNvPr id="6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zione">
    <p:spTree>
      <p:nvGrpSpPr>
        <p:cNvPr id="1" name=""/>
        <p:cNvGrpSpPr/>
        <p:nvPr/>
      </p:nvGrpSpPr>
      <p:grpSpPr>
        <a:xfrm>
          <a:off x="0" y="0"/>
          <a:ext cx="0" cy="0"/>
          <a:chOff x="0" y="0"/>
          <a:chExt cx="0" cy="0"/>
        </a:xfrm>
      </p:grpSpPr>
      <p:sp>
        <p:nvSpPr>
          <p:cNvPr id="71" name="Titolo sezione"/>
          <p:cNvSpPr txBox="1"/>
          <p:nvPr>
            <p:ph type="title" hasCustomPrompt="1"/>
          </p:nvPr>
        </p:nvSpPr>
        <p:spPr>
          <a:xfrm>
            <a:off x="373888" y="4626471"/>
            <a:ext cx="6808723" cy="1440458"/>
          </a:xfrm>
          <a:prstGeom prst="rect">
            <a:avLst/>
          </a:prstGeom>
        </p:spPr>
        <p:txBody>
          <a:bodyPr anchor="ctr"/>
          <a:lstStyle>
            <a:lvl1pPr>
              <a:defRPr b="0">
                <a:latin typeface="Helvetica Neue Medium"/>
                <a:ea typeface="Helvetica Neue Medium"/>
                <a:cs typeface="Helvetica Neue Medium"/>
                <a:sym typeface="Helvetica Neue Medium"/>
              </a:defRPr>
            </a:lvl1pPr>
          </a:lstStyle>
          <a:p>
            <a:pPr/>
            <a:r>
              <a:t>Titolo sezione</a:t>
            </a:r>
          </a:p>
        </p:txBody>
      </p:sp>
      <p:sp>
        <p:nvSpPr>
          <p:cNvPr id="72" name="Numero diapositiva"/>
          <p:cNvSpPr txBox="1"/>
          <p:nvPr>
            <p:ph type="sldNum" sz="quarter" idx="2"/>
          </p:nvPr>
        </p:nvSpPr>
        <p:spPr>
          <a:xfrm>
            <a:off x="3655364" y="7162873"/>
            <a:ext cx="241900" cy="229708"/>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titolo">
    <p:spTree>
      <p:nvGrpSpPr>
        <p:cNvPr id="1" name=""/>
        <p:cNvGrpSpPr/>
        <p:nvPr/>
      </p:nvGrpSpPr>
      <p:grpSpPr>
        <a:xfrm>
          <a:off x="0" y="0"/>
          <a:ext cx="0" cy="0"/>
          <a:chOff x="0" y="0"/>
          <a:chExt cx="0" cy="0"/>
        </a:xfrm>
      </p:grpSpPr>
      <p:sp>
        <p:nvSpPr>
          <p:cNvPr id="79" name="Titolo"/>
          <p:cNvSpPr txBox="1"/>
          <p:nvPr>
            <p:ph type="title" hasCustomPrompt="1"/>
          </p:nvPr>
        </p:nvSpPr>
        <p:spPr>
          <a:xfrm>
            <a:off x="373889" y="3555967"/>
            <a:ext cx="6808722" cy="444685"/>
          </a:xfrm>
          <a:prstGeom prst="rect">
            <a:avLst/>
          </a:prstGeom>
        </p:spPr>
        <p:txBody>
          <a:bodyPr anchor="t"/>
          <a:lstStyle>
            <a:lvl1pPr>
              <a:defRPr spc="-132" sz="6600"/>
            </a:lvl1pPr>
          </a:lstStyle>
          <a:p>
            <a:pPr/>
            <a:r>
              <a:t>Titolo</a:t>
            </a:r>
          </a:p>
        </p:txBody>
      </p:sp>
      <p:sp>
        <p:nvSpPr>
          <p:cNvPr id="80" name="Sottotitolo diapositiva"/>
          <p:cNvSpPr txBox="1"/>
          <p:nvPr>
            <p:ph type="body" sz="quarter" idx="21" hasCustomPrompt="1"/>
          </p:nvPr>
        </p:nvSpPr>
        <p:spPr>
          <a:xfrm>
            <a:off x="373889" y="3956805"/>
            <a:ext cx="6808722" cy="289685"/>
          </a:xfrm>
          <a:prstGeom prst="rect">
            <a:avLst/>
          </a:prstGeom>
        </p:spPr>
        <p:txBody>
          <a:bodyPr lIns="14168" tIns="14168" rIns="14168" bIns="14168"/>
          <a:lstStyle>
            <a:lvl1pPr defTabSz="263869">
              <a:defRPr sz="1721"/>
            </a:lvl1pPr>
          </a:lstStyle>
          <a:p>
            <a:pPr/>
            <a:r>
              <a:t>Sottotitolo diapositiva</a:t>
            </a:r>
          </a:p>
        </p:txBody>
      </p:sp>
      <p:sp>
        <p:nvSpPr>
          <p:cNvPr id="8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rogramma">
    <p:spTree>
      <p:nvGrpSpPr>
        <p:cNvPr id="1" name=""/>
        <p:cNvGrpSpPr/>
        <p:nvPr/>
      </p:nvGrpSpPr>
      <p:grpSpPr>
        <a:xfrm>
          <a:off x="0" y="0"/>
          <a:ext cx="0" cy="0"/>
          <a:chOff x="0" y="0"/>
          <a:chExt cx="0" cy="0"/>
        </a:xfrm>
      </p:grpSpPr>
      <p:sp>
        <p:nvSpPr>
          <p:cNvPr id="88" name="Titolo programma"/>
          <p:cNvSpPr txBox="1"/>
          <p:nvPr>
            <p:ph type="title" hasCustomPrompt="1"/>
          </p:nvPr>
        </p:nvSpPr>
        <p:spPr>
          <a:xfrm>
            <a:off x="373889" y="3555967"/>
            <a:ext cx="6808722" cy="444732"/>
          </a:xfrm>
          <a:prstGeom prst="rect">
            <a:avLst/>
          </a:prstGeom>
        </p:spPr>
        <p:txBody>
          <a:bodyPr anchor="t"/>
          <a:lstStyle>
            <a:lvl1pPr>
              <a:defRPr spc="-132" sz="6600"/>
            </a:lvl1pPr>
          </a:lstStyle>
          <a:p>
            <a:pPr/>
            <a:r>
              <a:t>Titolo programma</a:t>
            </a:r>
          </a:p>
        </p:txBody>
      </p:sp>
      <p:sp>
        <p:nvSpPr>
          <p:cNvPr id="89" name="Sottotitolo programma"/>
          <p:cNvSpPr txBox="1"/>
          <p:nvPr>
            <p:ph type="body" sz="quarter" idx="21" hasCustomPrompt="1"/>
          </p:nvPr>
        </p:nvSpPr>
        <p:spPr>
          <a:xfrm>
            <a:off x="373889" y="3956805"/>
            <a:ext cx="6808722" cy="289685"/>
          </a:xfrm>
          <a:prstGeom prst="rect">
            <a:avLst/>
          </a:prstGeom>
        </p:spPr>
        <p:txBody>
          <a:bodyPr lIns="14168" tIns="14168" rIns="14168" bIns="14168"/>
          <a:lstStyle>
            <a:lvl1pPr defTabSz="263869">
              <a:defRPr sz="1721"/>
            </a:lvl1pPr>
          </a:lstStyle>
          <a:p>
            <a:pPr/>
            <a:r>
              <a:t>Sottotitolo programma</a:t>
            </a:r>
          </a:p>
        </p:txBody>
      </p:sp>
      <p:sp>
        <p:nvSpPr>
          <p:cNvPr id="90" name="Corpo livello uno…"/>
          <p:cNvSpPr txBox="1"/>
          <p:nvPr>
            <p:ph type="body" sz="half" idx="1" hasCustomPrompt="1"/>
          </p:nvPr>
        </p:nvSpPr>
        <p:spPr>
          <a:xfrm>
            <a:off x="373889" y="4538028"/>
            <a:ext cx="6808722" cy="2558504"/>
          </a:xfrm>
          <a:prstGeom prst="rect">
            <a:avLst/>
          </a:prstGeom>
        </p:spPr>
        <p:txBody>
          <a:bodyPr/>
          <a:lstStyle>
            <a:lvl1pPr>
              <a:spcBef>
                <a:spcPts val="1400"/>
              </a:spcBef>
              <a:defRPr b="0" spc="-42"/>
            </a:lvl1pPr>
            <a:lvl2pPr>
              <a:spcBef>
                <a:spcPts val="1400"/>
              </a:spcBef>
              <a:defRPr b="0" spc="-42"/>
            </a:lvl2pPr>
            <a:lvl3pPr>
              <a:spcBef>
                <a:spcPts val="1400"/>
              </a:spcBef>
              <a:defRPr b="0" spc="-42"/>
            </a:lvl3pPr>
            <a:lvl4pPr>
              <a:spcBef>
                <a:spcPts val="1400"/>
              </a:spcBef>
              <a:defRPr b="0" spc="-42"/>
            </a:lvl4pPr>
            <a:lvl5pPr>
              <a:spcBef>
                <a:spcPts val="1400"/>
              </a:spcBef>
              <a:defRPr b="0" spc="-42"/>
            </a:lvl5pPr>
          </a:lstStyle>
          <a:p>
            <a:pPr/>
            <a:r>
              <a:t>Argomenti del programma</a:t>
            </a:r>
          </a:p>
          <a:p>
            <a:pPr lvl="1"/>
            <a:r>
              <a:t/>
            </a:r>
          </a:p>
          <a:p>
            <a:pPr lvl="2"/>
            <a:r>
              <a:t/>
            </a:r>
          </a:p>
          <a:p>
            <a:pPr lvl="3"/>
            <a:r>
              <a:t/>
            </a:r>
          </a:p>
          <a:p>
            <a:pPr lvl="4"/>
            <a:r>
              <a:t/>
            </a:r>
          </a:p>
        </p:txBody>
      </p:sp>
      <p:sp>
        <p:nvSpPr>
          <p:cNvPr id="9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ichiarazione">
    <p:spTree>
      <p:nvGrpSpPr>
        <p:cNvPr id="1" name=""/>
        <p:cNvGrpSpPr/>
        <p:nvPr/>
      </p:nvGrpSpPr>
      <p:grpSpPr>
        <a:xfrm>
          <a:off x="0" y="0"/>
          <a:ext cx="0" cy="0"/>
          <a:chOff x="0" y="0"/>
          <a:chExt cx="0" cy="0"/>
        </a:xfrm>
      </p:grpSpPr>
      <p:sp>
        <p:nvSpPr>
          <p:cNvPr id="98" name="Corpo livello uno…"/>
          <p:cNvSpPr txBox="1"/>
          <p:nvPr>
            <p:ph type="body" sz="quarter" idx="1" hasCustomPrompt="1"/>
          </p:nvPr>
        </p:nvSpPr>
        <p:spPr>
          <a:xfrm>
            <a:off x="373889" y="4746383"/>
            <a:ext cx="6808722" cy="1200634"/>
          </a:xfrm>
          <a:prstGeom prst="rect">
            <a:avLst/>
          </a:prstGeom>
        </p:spPr>
        <p:txBody>
          <a:bodyPr anchor="ctr"/>
          <a:lstStyle>
            <a:lvl1pPr algn="ctr" defTabSz="1901001">
              <a:lnSpc>
                <a:spcPct val="80000"/>
              </a:lnSpc>
              <a:defRPr b="0" spc="-180" sz="9000">
                <a:latin typeface="Helvetica Neue Medium"/>
                <a:ea typeface="Helvetica Neue Medium"/>
                <a:cs typeface="Helvetica Neue Medium"/>
                <a:sym typeface="Helvetica Neue Medium"/>
              </a:defRPr>
            </a:lvl1pPr>
            <a:lvl2pPr algn="ctr" defTabSz="1901001">
              <a:lnSpc>
                <a:spcPct val="80000"/>
              </a:lnSpc>
              <a:defRPr b="0" spc="-180" sz="9000">
                <a:latin typeface="Helvetica Neue Medium"/>
                <a:ea typeface="Helvetica Neue Medium"/>
                <a:cs typeface="Helvetica Neue Medium"/>
                <a:sym typeface="Helvetica Neue Medium"/>
              </a:defRPr>
            </a:lvl2pPr>
            <a:lvl3pPr algn="ctr" defTabSz="1901001">
              <a:lnSpc>
                <a:spcPct val="80000"/>
              </a:lnSpc>
              <a:defRPr b="0" spc="-180" sz="9000">
                <a:latin typeface="Helvetica Neue Medium"/>
                <a:ea typeface="Helvetica Neue Medium"/>
                <a:cs typeface="Helvetica Neue Medium"/>
                <a:sym typeface="Helvetica Neue Medium"/>
              </a:defRPr>
            </a:lvl3pPr>
            <a:lvl4pPr algn="ctr" defTabSz="1901001">
              <a:lnSpc>
                <a:spcPct val="80000"/>
              </a:lnSpc>
              <a:defRPr b="0" spc="-180" sz="9000">
                <a:latin typeface="Helvetica Neue Medium"/>
                <a:ea typeface="Helvetica Neue Medium"/>
                <a:cs typeface="Helvetica Neue Medium"/>
                <a:sym typeface="Helvetica Neue Medium"/>
              </a:defRPr>
            </a:lvl4pPr>
            <a:lvl5pPr algn="ctr" defTabSz="1901001">
              <a:lnSpc>
                <a:spcPct val="80000"/>
              </a:lnSpc>
              <a:defRPr b="0" spc="-180" sz="9000">
                <a:latin typeface="Helvetica Neue Medium"/>
                <a:ea typeface="Helvetica Neue Medium"/>
                <a:cs typeface="Helvetica Neue Medium"/>
                <a:sym typeface="Helvetica Neue Medium"/>
              </a:defRPr>
            </a:lvl5pPr>
          </a:lstStyle>
          <a:p>
            <a:pPr/>
            <a:r>
              <a:t>Dichiarazione</a:t>
            </a:r>
          </a:p>
          <a:p>
            <a:pPr lvl="1"/>
            <a:r>
              <a:t/>
            </a:r>
          </a:p>
          <a:p>
            <a:pPr lvl="2"/>
            <a:r>
              <a:t/>
            </a:r>
          </a:p>
          <a:p>
            <a:pPr lvl="3"/>
            <a:r>
              <a:t/>
            </a:r>
          </a:p>
          <a:p>
            <a:pPr lvl="4"/>
            <a:r>
              <a:t/>
            </a:r>
          </a:p>
        </p:txBody>
      </p:sp>
      <p:sp>
        <p:nvSpPr>
          <p:cNvPr id="9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Informazione importante">
    <p:spTree>
      <p:nvGrpSpPr>
        <p:cNvPr id="1" name=""/>
        <p:cNvGrpSpPr/>
        <p:nvPr/>
      </p:nvGrpSpPr>
      <p:grpSpPr>
        <a:xfrm>
          <a:off x="0" y="0"/>
          <a:ext cx="0" cy="0"/>
          <a:chOff x="0" y="0"/>
          <a:chExt cx="0" cy="0"/>
        </a:xfrm>
      </p:grpSpPr>
      <p:sp>
        <p:nvSpPr>
          <p:cNvPr id="106" name="Corpo livello uno…"/>
          <p:cNvSpPr txBox="1"/>
          <p:nvPr>
            <p:ph type="body" sz="quarter" idx="1" hasCustomPrompt="1"/>
          </p:nvPr>
        </p:nvSpPr>
        <p:spPr>
          <a:xfrm>
            <a:off x="373889" y="3554859"/>
            <a:ext cx="6808722" cy="2244138"/>
          </a:xfrm>
          <a:prstGeom prst="rect">
            <a:avLst/>
          </a:prstGeom>
        </p:spPr>
        <p:txBody>
          <a:bodyPr anchor="b"/>
          <a:lstStyle>
            <a:lvl1pPr algn="ctr" defTabSz="1901001">
              <a:lnSpc>
                <a:spcPct val="80000"/>
              </a:lnSpc>
              <a:defRPr spc="-194" sz="19400"/>
            </a:lvl1pPr>
            <a:lvl2pPr algn="ctr" defTabSz="1901001">
              <a:lnSpc>
                <a:spcPct val="80000"/>
              </a:lnSpc>
              <a:defRPr spc="-194" sz="19400"/>
            </a:lvl2pPr>
            <a:lvl3pPr algn="ctr" defTabSz="1901001">
              <a:lnSpc>
                <a:spcPct val="80000"/>
              </a:lnSpc>
              <a:defRPr spc="-194" sz="19400"/>
            </a:lvl3pPr>
            <a:lvl4pPr algn="ctr" defTabSz="1901001">
              <a:lnSpc>
                <a:spcPct val="80000"/>
              </a:lnSpc>
              <a:defRPr spc="-194" sz="19400"/>
            </a:lvl4pPr>
            <a:lvl5pPr algn="ctr" defTabSz="1901001">
              <a:lnSpc>
                <a:spcPct val="80000"/>
              </a:lnSpc>
              <a:defRPr spc="-194" sz="19400"/>
            </a:lvl5pPr>
          </a:lstStyle>
          <a:p>
            <a:pPr/>
            <a:r>
              <a:t>100%</a:t>
            </a:r>
          </a:p>
          <a:p>
            <a:pPr lvl="1"/>
            <a:r>
              <a:t/>
            </a:r>
          </a:p>
          <a:p>
            <a:pPr lvl="2"/>
            <a:r>
              <a:t/>
            </a:r>
          </a:p>
          <a:p>
            <a:pPr lvl="3"/>
            <a:r>
              <a:t/>
            </a:r>
          </a:p>
          <a:p>
            <a:pPr lvl="4"/>
            <a:r>
              <a:t/>
            </a:r>
          </a:p>
        </p:txBody>
      </p:sp>
      <p:sp>
        <p:nvSpPr>
          <p:cNvPr id="107" name="Dettagli informazione"/>
          <p:cNvSpPr txBox="1"/>
          <p:nvPr>
            <p:ph type="body" sz="quarter" idx="21" hasCustomPrompt="1"/>
          </p:nvPr>
        </p:nvSpPr>
        <p:spPr>
          <a:xfrm>
            <a:off x="373889" y="5781849"/>
            <a:ext cx="6808722" cy="289685"/>
          </a:xfrm>
          <a:prstGeom prst="rect">
            <a:avLst/>
          </a:prstGeom>
        </p:spPr>
        <p:txBody>
          <a:bodyPr lIns="14168" tIns="14168" rIns="14168" bIns="14168"/>
          <a:lstStyle>
            <a:lvl1pPr algn="ctr" defTabSz="263869">
              <a:defRPr sz="1721"/>
            </a:lvl1pPr>
          </a:lstStyle>
          <a:p>
            <a:pPr/>
            <a:r>
              <a:t>Dettagli informazione</a:t>
            </a:r>
          </a:p>
        </p:txBody>
      </p:sp>
      <p:sp>
        <p:nvSpPr>
          <p:cNvPr id="108"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zione">
    <p:spTree>
      <p:nvGrpSpPr>
        <p:cNvPr id="1" name=""/>
        <p:cNvGrpSpPr/>
        <p:nvPr/>
      </p:nvGrpSpPr>
      <p:grpSpPr>
        <a:xfrm>
          <a:off x="0" y="0"/>
          <a:ext cx="0" cy="0"/>
          <a:chOff x="0" y="0"/>
          <a:chExt cx="0" cy="0"/>
        </a:xfrm>
      </p:grpSpPr>
      <p:sp>
        <p:nvSpPr>
          <p:cNvPr id="115" name="Attribuzione"/>
          <p:cNvSpPr txBox="1"/>
          <p:nvPr>
            <p:ph type="body" sz="quarter" idx="21" hasCustomPrompt="1"/>
          </p:nvPr>
        </p:nvSpPr>
        <p:spPr>
          <a:xfrm>
            <a:off x="753054" y="6529713"/>
            <a:ext cx="6259913" cy="197397"/>
          </a:xfrm>
          <a:prstGeom prst="rect">
            <a:avLst/>
          </a:prstGeom>
        </p:spPr>
        <p:txBody>
          <a:bodyPr lIns="14168" tIns="14168" rIns="14168" bIns="14168"/>
          <a:lstStyle>
            <a:lvl1pPr defTabSz="270305">
              <a:defRPr sz="1175"/>
            </a:lvl1pPr>
          </a:lstStyle>
          <a:p>
            <a:pPr/>
            <a:r>
              <a:t>Attribuzione</a:t>
            </a:r>
          </a:p>
        </p:txBody>
      </p:sp>
      <p:sp>
        <p:nvSpPr>
          <p:cNvPr id="116" name="Corpo livello uno…"/>
          <p:cNvSpPr txBox="1"/>
          <p:nvPr>
            <p:ph type="body" sz="quarter" idx="1" hasCustomPrompt="1"/>
          </p:nvPr>
        </p:nvSpPr>
        <p:spPr>
          <a:xfrm>
            <a:off x="543533" y="4752276"/>
            <a:ext cx="6469434" cy="1188848"/>
          </a:xfrm>
          <a:prstGeom prst="rect">
            <a:avLst/>
          </a:prstGeom>
        </p:spPr>
        <p:txBody>
          <a:bodyPr/>
          <a:lstStyle>
            <a:lvl1pPr marL="498123" indent="-366347" defTabSz="1901001">
              <a:lnSpc>
                <a:spcPct val="90000"/>
              </a:lnSpc>
              <a:defRPr b="0" spc="-132" sz="6600">
                <a:latin typeface="Helvetica Neue Medium"/>
                <a:ea typeface="Helvetica Neue Medium"/>
                <a:cs typeface="Helvetica Neue Medium"/>
                <a:sym typeface="Helvetica Neue Medium"/>
              </a:defRPr>
            </a:lvl1pPr>
            <a:lvl2pPr marL="498123" indent="90852" defTabSz="1901001">
              <a:lnSpc>
                <a:spcPct val="90000"/>
              </a:lnSpc>
              <a:defRPr b="0" spc="-132" sz="6600">
                <a:latin typeface="Helvetica Neue Medium"/>
                <a:ea typeface="Helvetica Neue Medium"/>
                <a:cs typeface="Helvetica Neue Medium"/>
                <a:sym typeface="Helvetica Neue Medium"/>
              </a:defRPr>
            </a:lvl2pPr>
            <a:lvl3pPr marL="498123" indent="548052" defTabSz="1901001">
              <a:lnSpc>
                <a:spcPct val="90000"/>
              </a:lnSpc>
              <a:defRPr b="0" spc="-132" sz="6600">
                <a:latin typeface="Helvetica Neue Medium"/>
                <a:ea typeface="Helvetica Neue Medium"/>
                <a:cs typeface="Helvetica Neue Medium"/>
                <a:sym typeface="Helvetica Neue Medium"/>
              </a:defRPr>
            </a:lvl3pPr>
            <a:lvl4pPr marL="498123" indent="1005252" defTabSz="1901001">
              <a:lnSpc>
                <a:spcPct val="90000"/>
              </a:lnSpc>
              <a:defRPr b="0" spc="-132" sz="6600">
                <a:latin typeface="Helvetica Neue Medium"/>
                <a:ea typeface="Helvetica Neue Medium"/>
                <a:cs typeface="Helvetica Neue Medium"/>
                <a:sym typeface="Helvetica Neue Medium"/>
              </a:defRPr>
            </a:lvl4pPr>
            <a:lvl5pPr marL="498123" indent="1462452" defTabSz="1901001">
              <a:lnSpc>
                <a:spcPct val="90000"/>
              </a:lnSpc>
              <a:defRPr b="0" spc="-132" sz="6600">
                <a:latin typeface="Helvetica Neue Medium"/>
                <a:ea typeface="Helvetica Neue Medium"/>
                <a:cs typeface="Helvetica Neue Medium"/>
                <a:sym typeface="Helvetica Neue Medium"/>
              </a:defRPr>
            </a:lvl5pPr>
          </a:lstStyle>
          <a:p>
            <a:pPr/>
            <a:r>
              <a:t>“Citazione degna di nota”</a:t>
            </a:r>
          </a:p>
          <a:p>
            <a:pPr lvl="1"/>
            <a:r>
              <a:t/>
            </a:r>
          </a:p>
          <a:p>
            <a:pPr lvl="2"/>
            <a:r>
              <a:t/>
            </a:r>
          </a:p>
          <a:p>
            <a:pPr lvl="3"/>
            <a:r>
              <a:t/>
            </a:r>
          </a:p>
          <a:p>
            <a:pPr lvl="4"/>
            <a:r>
              <a:t/>
            </a:r>
          </a:p>
        </p:txBody>
      </p:sp>
      <p:sp>
        <p:nvSpPr>
          <p:cNvPr id="11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per pagina">
    <p:spTree>
      <p:nvGrpSpPr>
        <p:cNvPr id="1" name=""/>
        <p:cNvGrpSpPr/>
        <p:nvPr/>
      </p:nvGrpSpPr>
      <p:grpSpPr>
        <a:xfrm>
          <a:off x="0" y="0"/>
          <a:ext cx="0" cy="0"/>
          <a:chOff x="0" y="0"/>
          <a:chExt cx="0" cy="0"/>
        </a:xfrm>
      </p:grpSpPr>
      <p:sp>
        <p:nvSpPr>
          <p:cNvPr id="124" name="Ciotola di insalata con riso saltato, uova sode e bacchette"/>
          <p:cNvSpPr/>
          <p:nvPr>
            <p:ph type="pic" sz="quarter" idx="21"/>
          </p:nvPr>
        </p:nvSpPr>
        <p:spPr>
          <a:xfrm>
            <a:off x="4884175" y="3536288"/>
            <a:ext cx="2305346" cy="1843781"/>
          </a:xfrm>
          <a:prstGeom prst="rect">
            <a:avLst/>
          </a:prstGeom>
        </p:spPr>
        <p:txBody>
          <a:bodyPr lIns="91439" tIns="45719" rIns="91439" bIns="45719">
            <a:noAutofit/>
          </a:bodyPr>
          <a:lstStyle/>
          <a:p>
            <a:pPr/>
          </a:p>
        </p:txBody>
      </p:sp>
      <p:sp>
        <p:nvSpPr>
          <p:cNvPr id="125" name="Ciotola con frittelle al salmone, insalata e hummus "/>
          <p:cNvSpPr/>
          <p:nvPr>
            <p:ph type="pic" sz="quarter" idx="22"/>
          </p:nvPr>
        </p:nvSpPr>
        <p:spPr>
          <a:xfrm>
            <a:off x="4183624" y="4454285"/>
            <a:ext cx="3235128" cy="3765291"/>
          </a:xfrm>
          <a:prstGeom prst="rect">
            <a:avLst/>
          </a:prstGeom>
        </p:spPr>
        <p:txBody>
          <a:bodyPr lIns="91439" tIns="45719" rIns="91439" bIns="45719">
            <a:noAutofit/>
          </a:bodyPr>
          <a:lstStyle/>
          <a:p>
            <a:pPr/>
          </a:p>
        </p:txBody>
      </p:sp>
      <p:sp>
        <p:nvSpPr>
          <p:cNvPr id="126" name="Pappardelle con burro al prezzemolo, nocciole tostate e scaglie di parmigiano"/>
          <p:cNvSpPr/>
          <p:nvPr>
            <p:ph type="pic" sz="half" idx="23"/>
          </p:nvPr>
        </p:nvSpPr>
        <p:spPr>
          <a:xfrm>
            <a:off x="-43293" y="3374925"/>
            <a:ext cx="5147867" cy="3860900"/>
          </a:xfrm>
          <a:prstGeom prst="rect">
            <a:avLst/>
          </a:prstGeom>
        </p:spPr>
        <p:txBody>
          <a:bodyPr lIns="91439" tIns="45719" rIns="91439" bIns="45719">
            <a:noAutofit/>
          </a:bodyPr>
          <a:lstStyle/>
          <a:p>
            <a:pPr/>
          </a:p>
        </p:txBody>
      </p:sp>
      <p:sp>
        <p:nvSpPr>
          <p:cNvPr id="12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34" name="ciotola di insalata con riso saltato, uova sode e bacchette"/>
          <p:cNvSpPr/>
          <p:nvPr>
            <p:ph type="pic" idx="21"/>
          </p:nvPr>
        </p:nvSpPr>
        <p:spPr>
          <a:xfrm>
            <a:off x="-413247" y="1509414"/>
            <a:ext cx="8382993" cy="6706395"/>
          </a:xfrm>
          <a:prstGeom prst="rect">
            <a:avLst/>
          </a:prstGeom>
        </p:spPr>
        <p:txBody>
          <a:bodyPr lIns="91439" tIns="45719" rIns="91439" bIns="45719">
            <a:noAutofit/>
          </a:bodyPr>
          <a:lstStyle/>
          <a:p>
            <a:pPr/>
          </a:p>
        </p:txBody>
      </p:sp>
      <p:sp>
        <p:nvSpPr>
          <p:cNvPr id="135" name="Numero diapositiva"/>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uota">
    <p:spTree>
      <p:nvGrpSpPr>
        <p:cNvPr id="1" name=""/>
        <p:cNvGrpSpPr/>
        <p:nvPr/>
      </p:nvGrpSpPr>
      <p:grpSpPr>
        <a:xfrm>
          <a:off x="0" y="0"/>
          <a:ext cx="0" cy="0"/>
          <a:chOff x="0" y="0"/>
          <a:chExt cx="0" cy="0"/>
        </a:xfrm>
      </p:grpSpPr>
      <p:sp>
        <p:nvSpPr>
          <p:cNvPr id="14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olo presentazione"/>
          <p:cNvSpPr txBox="1"/>
          <p:nvPr>
            <p:ph type="title" hasCustomPrompt="1"/>
          </p:nvPr>
        </p:nvSpPr>
        <p:spPr>
          <a:xfrm>
            <a:off x="373888" y="4019413"/>
            <a:ext cx="6808723" cy="1440458"/>
          </a:xfrm>
          <a:prstGeom prst="rect">
            <a:avLst/>
          </a:prstGeom>
          <a:ln w="3175">
            <a:miter lim="400000"/>
          </a:ln>
          <a:extLst>
            <a:ext uri="{C572A759-6A51-4108-AA02-DFA0A04FC94B}">
              <ma14:wrappingTextBoxFlag xmlns:ma14="http://schemas.microsoft.com/office/mac/drawingml/2011/main" val="1"/>
            </a:ext>
          </a:extLst>
        </p:spPr>
        <p:txBody>
          <a:bodyPr lIns="15742" tIns="15742" rIns="15742" bIns="15742" anchor="b">
            <a:normAutofit fontScale="100000" lnSpcReduction="0"/>
          </a:bodyPr>
          <a:lstStyle/>
          <a:p>
            <a:pPr/>
            <a:r>
              <a:t>Titolo presentazione</a:t>
            </a:r>
          </a:p>
        </p:txBody>
      </p:sp>
      <p:sp>
        <p:nvSpPr>
          <p:cNvPr id="3" name="Corpo livello uno…"/>
          <p:cNvSpPr txBox="1"/>
          <p:nvPr>
            <p:ph type="body" idx="1" hasCustomPrompt="1"/>
          </p:nvPr>
        </p:nvSpPr>
        <p:spPr>
          <a:xfrm>
            <a:off x="372291" y="5459870"/>
            <a:ext cx="6808722" cy="590353"/>
          </a:xfrm>
          <a:prstGeom prst="rect">
            <a:avLst/>
          </a:prstGeom>
          <a:ln w="3175">
            <a:miter lim="400000"/>
          </a:ln>
          <a:extLst>
            <a:ext uri="{C572A759-6A51-4108-AA02-DFA0A04FC94B}">
              <ma14:wrappingTextBoxFlag xmlns:ma14="http://schemas.microsoft.com/office/mac/drawingml/2011/main" val="1"/>
            </a:ext>
          </a:extLst>
        </p:spPr>
        <p:txBody>
          <a:bodyPr lIns="15742" tIns="15742" rIns="15742" bIns="15742">
            <a:normAutofit fontScale="100000" lnSpcReduction="0"/>
          </a:bodyPr>
          <a:lstStyle/>
          <a:p>
            <a:pPr/>
            <a:r>
              <a:t>Sottotitolo presentazione</a:t>
            </a:r>
          </a:p>
          <a:p>
            <a:pPr lvl="1"/>
            <a:r>
              <a:t/>
            </a:r>
          </a:p>
          <a:p>
            <a:pPr lvl="2"/>
            <a:r>
              <a:t/>
            </a:r>
          </a:p>
          <a:p>
            <a:pPr lvl="3"/>
            <a:r>
              <a:t/>
            </a:r>
          </a:p>
          <a:p>
            <a:pPr lvl="4"/>
            <a:r>
              <a:t/>
            </a:r>
          </a:p>
        </p:txBody>
      </p:sp>
      <p:sp>
        <p:nvSpPr>
          <p:cNvPr id="4" name="Numero diapositiva"/>
          <p:cNvSpPr txBox="1"/>
          <p:nvPr>
            <p:ph type="sldNum" sz="quarter" idx="2"/>
          </p:nvPr>
        </p:nvSpPr>
        <p:spPr>
          <a:xfrm>
            <a:off x="3655364" y="7161561"/>
            <a:ext cx="241900" cy="229708"/>
          </a:xfrm>
          <a:prstGeom prst="rect">
            <a:avLst/>
          </a:prstGeom>
          <a:ln w="3175">
            <a:miter lim="400000"/>
          </a:ln>
        </p:spPr>
        <p:txBody>
          <a:bodyPr wrap="none" lIns="15742" tIns="15742" rIns="15742" bIns="15742" anchor="b">
            <a:spAutoFit/>
          </a:bodyPr>
          <a:lstStyle>
            <a:lvl1pPr defTabSz="455459">
              <a:defRPr sz="14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1901001" rtl="0" latinLnBrk="0">
        <a:lnSpc>
          <a:spcPct val="80000"/>
        </a:lnSpc>
        <a:spcBef>
          <a:spcPts val="0"/>
        </a:spcBef>
        <a:spcAft>
          <a:spcPts val="0"/>
        </a:spcAft>
        <a:buClrTx/>
        <a:buSzTx/>
        <a:buFontTx/>
        <a:buNone/>
        <a:tabLst/>
        <a:defRPr b="1" baseline="0" cap="none" i="0" spc="-180" strike="noStrike" sz="9000" u="none">
          <a:solidFill>
            <a:srgbClr val="000000"/>
          </a:solidFill>
          <a:uFillTx/>
          <a:latin typeface="+mn-lt"/>
          <a:ea typeface="+mn-ea"/>
          <a:cs typeface="+mn-cs"/>
          <a:sym typeface="Helvetica Neue"/>
        </a:defRPr>
      </a:lvl1pPr>
      <a:lvl2pPr marL="0" marR="0" indent="457200" algn="l" defTabSz="1901001" rtl="0" latinLnBrk="0">
        <a:lnSpc>
          <a:spcPct val="80000"/>
        </a:lnSpc>
        <a:spcBef>
          <a:spcPts val="0"/>
        </a:spcBef>
        <a:spcAft>
          <a:spcPts val="0"/>
        </a:spcAft>
        <a:buClrTx/>
        <a:buSzTx/>
        <a:buFontTx/>
        <a:buNone/>
        <a:tabLst/>
        <a:defRPr b="1" baseline="0" cap="none" i="0" spc="-180" strike="noStrike" sz="9000" u="none">
          <a:solidFill>
            <a:srgbClr val="000000"/>
          </a:solidFill>
          <a:uFillTx/>
          <a:latin typeface="+mn-lt"/>
          <a:ea typeface="+mn-ea"/>
          <a:cs typeface="+mn-cs"/>
          <a:sym typeface="Helvetica Neue"/>
        </a:defRPr>
      </a:lvl2pPr>
      <a:lvl3pPr marL="0" marR="0" indent="914400" algn="l" defTabSz="1901001" rtl="0" latinLnBrk="0">
        <a:lnSpc>
          <a:spcPct val="80000"/>
        </a:lnSpc>
        <a:spcBef>
          <a:spcPts val="0"/>
        </a:spcBef>
        <a:spcAft>
          <a:spcPts val="0"/>
        </a:spcAft>
        <a:buClrTx/>
        <a:buSzTx/>
        <a:buFontTx/>
        <a:buNone/>
        <a:tabLst/>
        <a:defRPr b="1" baseline="0" cap="none" i="0" spc="-180" strike="noStrike" sz="9000" u="none">
          <a:solidFill>
            <a:srgbClr val="000000"/>
          </a:solidFill>
          <a:uFillTx/>
          <a:latin typeface="+mn-lt"/>
          <a:ea typeface="+mn-ea"/>
          <a:cs typeface="+mn-cs"/>
          <a:sym typeface="Helvetica Neue"/>
        </a:defRPr>
      </a:lvl3pPr>
      <a:lvl4pPr marL="0" marR="0" indent="1371600" algn="l" defTabSz="1901001" rtl="0" latinLnBrk="0">
        <a:lnSpc>
          <a:spcPct val="80000"/>
        </a:lnSpc>
        <a:spcBef>
          <a:spcPts val="0"/>
        </a:spcBef>
        <a:spcAft>
          <a:spcPts val="0"/>
        </a:spcAft>
        <a:buClrTx/>
        <a:buSzTx/>
        <a:buFontTx/>
        <a:buNone/>
        <a:tabLst/>
        <a:defRPr b="1" baseline="0" cap="none" i="0" spc="-180" strike="noStrike" sz="9000" u="none">
          <a:solidFill>
            <a:srgbClr val="000000"/>
          </a:solidFill>
          <a:uFillTx/>
          <a:latin typeface="+mn-lt"/>
          <a:ea typeface="+mn-ea"/>
          <a:cs typeface="+mn-cs"/>
          <a:sym typeface="Helvetica Neue"/>
        </a:defRPr>
      </a:lvl4pPr>
      <a:lvl5pPr marL="0" marR="0" indent="1828800" algn="l" defTabSz="1901001" rtl="0" latinLnBrk="0">
        <a:lnSpc>
          <a:spcPct val="80000"/>
        </a:lnSpc>
        <a:spcBef>
          <a:spcPts val="0"/>
        </a:spcBef>
        <a:spcAft>
          <a:spcPts val="0"/>
        </a:spcAft>
        <a:buClrTx/>
        <a:buSzTx/>
        <a:buFontTx/>
        <a:buNone/>
        <a:tabLst/>
        <a:defRPr b="1" baseline="0" cap="none" i="0" spc="-180" strike="noStrike" sz="9000" u="none">
          <a:solidFill>
            <a:srgbClr val="000000"/>
          </a:solidFill>
          <a:uFillTx/>
          <a:latin typeface="+mn-lt"/>
          <a:ea typeface="+mn-ea"/>
          <a:cs typeface="+mn-cs"/>
          <a:sym typeface="Helvetica Neue"/>
        </a:defRPr>
      </a:lvl5pPr>
      <a:lvl6pPr marL="0" marR="0" indent="2286000" algn="l" defTabSz="1901001" rtl="0" latinLnBrk="0">
        <a:lnSpc>
          <a:spcPct val="80000"/>
        </a:lnSpc>
        <a:spcBef>
          <a:spcPts val="0"/>
        </a:spcBef>
        <a:spcAft>
          <a:spcPts val="0"/>
        </a:spcAft>
        <a:buClrTx/>
        <a:buSzTx/>
        <a:buFontTx/>
        <a:buNone/>
        <a:tabLst/>
        <a:defRPr b="1" baseline="0" cap="none" i="0" spc="-180" strike="noStrike" sz="9000" u="none">
          <a:solidFill>
            <a:srgbClr val="000000"/>
          </a:solidFill>
          <a:uFillTx/>
          <a:latin typeface="+mn-lt"/>
          <a:ea typeface="+mn-ea"/>
          <a:cs typeface="+mn-cs"/>
          <a:sym typeface="Helvetica Neue"/>
        </a:defRPr>
      </a:lvl6pPr>
      <a:lvl7pPr marL="0" marR="0" indent="2743200" algn="l" defTabSz="1901001" rtl="0" latinLnBrk="0">
        <a:lnSpc>
          <a:spcPct val="80000"/>
        </a:lnSpc>
        <a:spcBef>
          <a:spcPts val="0"/>
        </a:spcBef>
        <a:spcAft>
          <a:spcPts val="0"/>
        </a:spcAft>
        <a:buClrTx/>
        <a:buSzTx/>
        <a:buFontTx/>
        <a:buNone/>
        <a:tabLst/>
        <a:defRPr b="1" baseline="0" cap="none" i="0" spc="-180" strike="noStrike" sz="9000" u="none">
          <a:solidFill>
            <a:srgbClr val="000000"/>
          </a:solidFill>
          <a:uFillTx/>
          <a:latin typeface="+mn-lt"/>
          <a:ea typeface="+mn-ea"/>
          <a:cs typeface="+mn-cs"/>
          <a:sym typeface="Helvetica Neue"/>
        </a:defRPr>
      </a:lvl7pPr>
      <a:lvl8pPr marL="0" marR="0" indent="3200400" algn="l" defTabSz="1901001" rtl="0" latinLnBrk="0">
        <a:lnSpc>
          <a:spcPct val="80000"/>
        </a:lnSpc>
        <a:spcBef>
          <a:spcPts val="0"/>
        </a:spcBef>
        <a:spcAft>
          <a:spcPts val="0"/>
        </a:spcAft>
        <a:buClrTx/>
        <a:buSzTx/>
        <a:buFontTx/>
        <a:buNone/>
        <a:tabLst/>
        <a:defRPr b="1" baseline="0" cap="none" i="0" spc="-180" strike="noStrike" sz="9000" u="none">
          <a:solidFill>
            <a:srgbClr val="000000"/>
          </a:solidFill>
          <a:uFillTx/>
          <a:latin typeface="+mn-lt"/>
          <a:ea typeface="+mn-ea"/>
          <a:cs typeface="+mn-cs"/>
          <a:sym typeface="Helvetica Neue"/>
        </a:defRPr>
      </a:lvl8pPr>
      <a:lvl9pPr marL="0" marR="0" indent="3657600" algn="l" defTabSz="1901001" rtl="0" latinLnBrk="0">
        <a:lnSpc>
          <a:spcPct val="80000"/>
        </a:lnSpc>
        <a:spcBef>
          <a:spcPts val="0"/>
        </a:spcBef>
        <a:spcAft>
          <a:spcPts val="0"/>
        </a:spcAft>
        <a:buClrTx/>
        <a:buSzTx/>
        <a:buFontTx/>
        <a:buNone/>
        <a:tabLst/>
        <a:defRPr b="1" baseline="0" cap="none" i="0" spc="-180" strike="noStrike" sz="9000" u="none">
          <a:solidFill>
            <a:srgbClr val="000000"/>
          </a:solidFill>
          <a:uFillTx/>
          <a:latin typeface="+mn-lt"/>
          <a:ea typeface="+mn-ea"/>
          <a:cs typeface="+mn-cs"/>
          <a:sym typeface="Helvetica Neue"/>
        </a:defRPr>
      </a:lvl9pPr>
    </p:titleStyle>
    <p:bodyStyle>
      <a:lvl1pPr marL="0" marR="0" indent="0" algn="l" defTabSz="643584" rtl="0" latinLnBrk="0">
        <a:lnSpc>
          <a:spcPct val="100000"/>
        </a:lnSpc>
        <a:spcBef>
          <a:spcPts val="0"/>
        </a:spcBef>
        <a:spcAft>
          <a:spcPts val="0"/>
        </a:spcAft>
        <a:buClrTx/>
        <a:buSzTx/>
        <a:buFontTx/>
        <a:buNone/>
        <a:tabLst/>
        <a:defRPr b="1" baseline="0" cap="none" i="0" spc="0" strike="noStrike" sz="4200" u="none">
          <a:solidFill>
            <a:srgbClr val="000000"/>
          </a:solidFill>
          <a:uFillTx/>
          <a:latin typeface="+mn-lt"/>
          <a:ea typeface="+mn-ea"/>
          <a:cs typeface="+mn-cs"/>
          <a:sym typeface="Helvetica Neue"/>
        </a:defRPr>
      </a:lvl1pPr>
      <a:lvl2pPr marL="0" marR="0" indent="457200" algn="l" defTabSz="643584" rtl="0" latinLnBrk="0">
        <a:lnSpc>
          <a:spcPct val="100000"/>
        </a:lnSpc>
        <a:spcBef>
          <a:spcPts val="0"/>
        </a:spcBef>
        <a:spcAft>
          <a:spcPts val="0"/>
        </a:spcAft>
        <a:buClrTx/>
        <a:buSzTx/>
        <a:buFontTx/>
        <a:buNone/>
        <a:tabLst/>
        <a:defRPr b="1" baseline="0" cap="none" i="0" spc="0" strike="noStrike" sz="4200" u="none">
          <a:solidFill>
            <a:srgbClr val="000000"/>
          </a:solidFill>
          <a:uFillTx/>
          <a:latin typeface="+mn-lt"/>
          <a:ea typeface="+mn-ea"/>
          <a:cs typeface="+mn-cs"/>
          <a:sym typeface="Helvetica Neue"/>
        </a:defRPr>
      </a:lvl2pPr>
      <a:lvl3pPr marL="0" marR="0" indent="914400" algn="l" defTabSz="643584" rtl="0" latinLnBrk="0">
        <a:lnSpc>
          <a:spcPct val="100000"/>
        </a:lnSpc>
        <a:spcBef>
          <a:spcPts val="0"/>
        </a:spcBef>
        <a:spcAft>
          <a:spcPts val="0"/>
        </a:spcAft>
        <a:buClrTx/>
        <a:buSzTx/>
        <a:buFontTx/>
        <a:buNone/>
        <a:tabLst/>
        <a:defRPr b="1" baseline="0" cap="none" i="0" spc="0" strike="noStrike" sz="4200" u="none">
          <a:solidFill>
            <a:srgbClr val="000000"/>
          </a:solidFill>
          <a:uFillTx/>
          <a:latin typeface="+mn-lt"/>
          <a:ea typeface="+mn-ea"/>
          <a:cs typeface="+mn-cs"/>
          <a:sym typeface="Helvetica Neue"/>
        </a:defRPr>
      </a:lvl3pPr>
      <a:lvl4pPr marL="0" marR="0" indent="1371600" algn="l" defTabSz="643584" rtl="0" latinLnBrk="0">
        <a:lnSpc>
          <a:spcPct val="100000"/>
        </a:lnSpc>
        <a:spcBef>
          <a:spcPts val="0"/>
        </a:spcBef>
        <a:spcAft>
          <a:spcPts val="0"/>
        </a:spcAft>
        <a:buClrTx/>
        <a:buSzTx/>
        <a:buFontTx/>
        <a:buNone/>
        <a:tabLst/>
        <a:defRPr b="1" baseline="0" cap="none" i="0" spc="0" strike="noStrike" sz="4200" u="none">
          <a:solidFill>
            <a:srgbClr val="000000"/>
          </a:solidFill>
          <a:uFillTx/>
          <a:latin typeface="+mn-lt"/>
          <a:ea typeface="+mn-ea"/>
          <a:cs typeface="+mn-cs"/>
          <a:sym typeface="Helvetica Neue"/>
        </a:defRPr>
      </a:lvl4pPr>
      <a:lvl5pPr marL="0" marR="0" indent="1828800" algn="l" defTabSz="643584" rtl="0" latinLnBrk="0">
        <a:lnSpc>
          <a:spcPct val="100000"/>
        </a:lnSpc>
        <a:spcBef>
          <a:spcPts val="0"/>
        </a:spcBef>
        <a:spcAft>
          <a:spcPts val="0"/>
        </a:spcAft>
        <a:buClrTx/>
        <a:buSzTx/>
        <a:buFontTx/>
        <a:buNone/>
        <a:tabLst/>
        <a:defRPr b="1" baseline="0" cap="none" i="0" spc="0" strike="noStrike" sz="4200" u="none">
          <a:solidFill>
            <a:srgbClr val="000000"/>
          </a:solidFill>
          <a:uFillTx/>
          <a:latin typeface="+mn-lt"/>
          <a:ea typeface="+mn-ea"/>
          <a:cs typeface="+mn-cs"/>
          <a:sym typeface="Helvetica Neue"/>
        </a:defRPr>
      </a:lvl5pPr>
      <a:lvl6pPr marL="0" marR="0" indent="2286000" algn="l" defTabSz="643584" rtl="0" latinLnBrk="0">
        <a:lnSpc>
          <a:spcPct val="100000"/>
        </a:lnSpc>
        <a:spcBef>
          <a:spcPts val="0"/>
        </a:spcBef>
        <a:spcAft>
          <a:spcPts val="0"/>
        </a:spcAft>
        <a:buClrTx/>
        <a:buSzTx/>
        <a:buFontTx/>
        <a:buNone/>
        <a:tabLst/>
        <a:defRPr b="1" baseline="0" cap="none" i="0" spc="0" strike="noStrike" sz="4200" u="none">
          <a:solidFill>
            <a:srgbClr val="000000"/>
          </a:solidFill>
          <a:uFillTx/>
          <a:latin typeface="+mn-lt"/>
          <a:ea typeface="+mn-ea"/>
          <a:cs typeface="+mn-cs"/>
          <a:sym typeface="Helvetica Neue"/>
        </a:defRPr>
      </a:lvl6pPr>
      <a:lvl7pPr marL="0" marR="0" indent="2743200" algn="l" defTabSz="643584" rtl="0" latinLnBrk="0">
        <a:lnSpc>
          <a:spcPct val="100000"/>
        </a:lnSpc>
        <a:spcBef>
          <a:spcPts val="0"/>
        </a:spcBef>
        <a:spcAft>
          <a:spcPts val="0"/>
        </a:spcAft>
        <a:buClrTx/>
        <a:buSzTx/>
        <a:buFontTx/>
        <a:buNone/>
        <a:tabLst/>
        <a:defRPr b="1" baseline="0" cap="none" i="0" spc="0" strike="noStrike" sz="4200" u="none">
          <a:solidFill>
            <a:srgbClr val="000000"/>
          </a:solidFill>
          <a:uFillTx/>
          <a:latin typeface="+mn-lt"/>
          <a:ea typeface="+mn-ea"/>
          <a:cs typeface="+mn-cs"/>
          <a:sym typeface="Helvetica Neue"/>
        </a:defRPr>
      </a:lvl7pPr>
      <a:lvl8pPr marL="0" marR="0" indent="3200400" algn="l" defTabSz="643584" rtl="0" latinLnBrk="0">
        <a:lnSpc>
          <a:spcPct val="100000"/>
        </a:lnSpc>
        <a:spcBef>
          <a:spcPts val="0"/>
        </a:spcBef>
        <a:spcAft>
          <a:spcPts val="0"/>
        </a:spcAft>
        <a:buClrTx/>
        <a:buSzTx/>
        <a:buFontTx/>
        <a:buNone/>
        <a:tabLst/>
        <a:defRPr b="1" baseline="0" cap="none" i="0" spc="0" strike="noStrike" sz="4200" u="none">
          <a:solidFill>
            <a:srgbClr val="000000"/>
          </a:solidFill>
          <a:uFillTx/>
          <a:latin typeface="+mn-lt"/>
          <a:ea typeface="+mn-ea"/>
          <a:cs typeface="+mn-cs"/>
          <a:sym typeface="Helvetica Neue"/>
        </a:defRPr>
      </a:lvl8pPr>
      <a:lvl9pPr marL="0" marR="0" indent="3657600" algn="l" defTabSz="643584" rtl="0" latinLnBrk="0">
        <a:lnSpc>
          <a:spcPct val="100000"/>
        </a:lnSpc>
        <a:spcBef>
          <a:spcPts val="0"/>
        </a:spcBef>
        <a:spcAft>
          <a:spcPts val="0"/>
        </a:spcAft>
        <a:buClrTx/>
        <a:buSzTx/>
        <a:buFontTx/>
        <a:buNone/>
        <a:tabLst/>
        <a:defRPr b="1" baseline="0" cap="none" i="0" spc="0" strike="noStrike" sz="4200" u="none">
          <a:solidFill>
            <a:srgbClr val="000000"/>
          </a:solidFill>
          <a:uFillTx/>
          <a:latin typeface="+mn-lt"/>
          <a:ea typeface="+mn-ea"/>
          <a:cs typeface="+mn-cs"/>
          <a:sym typeface="Helvetica Neue"/>
        </a:defRPr>
      </a:lvl9pPr>
    </p:bodyStyle>
    <p:otherStyle>
      <a:lvl1pPr marL="0" marR="0" indent="0" algn="ctr" defTabSz="455459"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Helvetica Neue"/>
        </a:defRPr>
      </a:lvl1pPr>
      <a:lvl2pPr marL="0" marR="0" indent="457200" algn="ctr" defTabSz="455459"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Helvetica Neue"/>
        </a:defRPr>
      </a:lvl2pPr>
      <a:lvl3pPr marL="0" marR="0" indent="914400" algn="ctr" defTabSz="455459"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Helvetica Neue"/>
        </a:defRPr>
      </a:lvl3pPr>
      <a:lvl4pPr marL="0" marR="0" indent="1371600" algn="ctr" defTabSz="455459"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Helvetica Neue"/>
        </a:defRPr>
      </a:lvl4pPr>
      <a:lvl5pPr marL="0" marR="0" indent="1828800" algn="ctr" defTabSz="455459"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Helvetica Neue"/>
        </a:defRPr>
      </a:lvl5pPr>
      <a:lvl6pPr marL="0" marR="0" indent="2286000" algn="ctr" defTabSz="455459"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Helvetica Neue"/>
        </a:defRPr>
      </a:lvl6pPr>
      <a:lvl7pPr marL="0" marR="0" indent="2743200" algn="ctr" defTabSz="455459"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Helvetica Neue"/>
        </a:defRPr>
      </a:lvl7pPr>
      <a:lvl8pPr marL="0" marR="0" indent="3200400" algn="ctr" defTabSz="455459"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Helvetica Neue"/>
        </a:defRPr>
      </a:lvl8pPr>
      <a:lvl9pPr marL="0" marR="0" indent="3657600" algn="ctr" defTabSz="455459" rtl="0" latinLnBrk="0">
        <a:lnSpc>
          <a:spcPct val="100000"/>
        </a:lnSpc>
        <a:spcBef>
          <a:spcPts val="0"/>
        </a:spcBef>
        <a:spcAft>
          <a:spcPts val="0"/>
        </a:spcAft>
        <a:buClrTx/>
        <a:buSzTx/>
        <a:buFontTx/>
        <a:buNone/>
        <a:tabLst/>
        <a:defRPr b="0" baseline="0" cap="none" i="0" spc="0" strike="noStrike" sz="14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Titolo"/>
          <p:cNvSpPr txBox="1"/>
          <p:nvPr>
            <p:ph type="body" idx="21"/>
          </p:nvPr>
        </p:nvSpPr>
        <p:spPr>
          <a:xfrm>
            <a:off x="372290" y="2003023"/>
            <a:ext cx="6808723" cy="197398"/>
          </a:xfrm>
          <a:prstGeom prst="rect">
            <a:avLst/>
          </a:prstGeom>
          <a:extLst>
            <a:ext uri="{C572A759-6A51-4108-AA02-DFA0A04FC94B}">
              <ma14:wrappingTextBoxFlag xmlns:ma14="http://schemas.microsoft.com/office/mac/drawingml/2011/main" val="1"/>
            </a:ext>
          </a:extLst>
        </p:spPr>
        <p:txBody>
          <a:bodyPr/>
          <a:lstStyle>
            <a:lvl1pPr defTabSz="315356">
              <a:defRPr sz="1372">
                <a:latin typeface="Calibri"/>
                <a:ea typeface="Calibri"/>
                <a:cs typeface="Calibri"/>
                <a:sym typeface="Calibri"/>
              </a:defRPr>
            </a:lvl1pPr>
          </a:lstStyle>
          <a:p>
            <a:pPr/>
            <a:r>
              <a:t>Titolo</a:t>
            </a:r>
          </a:p>
        </p:txBody>
      </p:sp>
      <p:pic>
        <p:nvPicPr>
          <p:cNvPr id="152" name="didacta-03.jpg" descr="didacta-03.jpg"/>
          <p:cNvPicPr>
            <a:picLocks noChangeAspect="1"/>
          </p:cNvPicPr>
          <p:nvPr/>
        </p:nvPicPr>
        <p:blipFill>
          <a:blip r:embed="rId2">
            <a:extLst/>
          </a:blip>
          <a:srcRect l="60" t="0" r="60" b="0"/>
          <a:stretch>
            <a:fillRect/>
          </a:stretch>
        </p:blipFill>
        <p:spPr>
          <a:xfrm>
            <a:off x="373888" y="161314"/>
            <a:ext cx="6808724" cy="1324437"/>
          </a:xfrm>
          <a:prstGeom prst="rect">
            <a:avLst/>
          </a:prstGeom>
          <a:ln w="3175">
            <a:miter lim="400000"/>
          </a:ln>
        </p:spPr>
      </p:pic>
      <p:pic>
        <p:nvPicPr>
          <p:cNvPr id="153" name="didacta-04.jpg" descr="didacta-04.jpg"/>
          <p:cNvPicPr>
            <a:picLocks noChangeAspect="1"/>
          </p:cNvPicPr>
          <p:nvPr/>
        </p:nvPicPr>
        <p:blipFill>
          <a:blip r:embed="rId3">
            <a:extLst/>
          </a:blip>
          <a:srcRect l="147" t="0" r="147" b="0"/>
          <a:stretch>
            <a:fillRect/>
          </a:stretch>
        </p:blipFill>
        <p:spPr>
          <a:xfrm>
            <a:off x="391618" y="9340438"/>
            <a:ext cx="6770067" cy="1306774"/>
          </a:xfrm>
          <a:prstGeom prst="rect">
            <a:avLst/>
          </a:prstGeom>
          <a:ln w="3175">
            <a:miter lim="400000"/>
          </a:ln>
        </p:spPr>
      </p:pic>
      <p:sp>
        <p:nvSpPr>
          <p:cNvPr id="154" name="Autore"/>
          <p:cNvSpPr txBox="1"/>
          <p:nvPr/>
        </p:nvSpPr>
        <p:spPr>
          <a:xfrm>
            <a:off x="372290" y="2717693"/>
            <a:ext cx="6808723" cy="197397"/>
          </a:xfrm>
          <a:prstGeom prst="rect">
            <a:avLst/>
          </a:prstGeom>
          <a:ln w="3175">
            <a:miter lim="400000"/>
          </a:ln>
          <a:extLst>
            <a:ext uri="{C572A759-6A51-4108-AA02-DFA0A04FC94B}">
              <ma14:wrappingTextBoxFlag xmlns:ma14="http://schemas.microsoft.com/office/mac/drawingml/2011/main" val="1"/>
            </a:ext>
          </a:extLst>
        </p:spPr>
        <p:txBody>
          <a:bodyPr lIns="14168" tIns="14168" rIns="14168" bIns="14168">
            <a:normAutofit fontScale="100000" lnSpcReduction="0"/>
          </a:bodyPr>
          <a:lstStyle>
            <a:lvl1pPr algn="l" defTabSz="315356">
              <a:defRPr b="1" sz="1372">
                <a:solidFill>
                  <a:srgbClr val="000000"/>
                </a:solidFill>
                <a:latin typeface="Calibri"/>
                <a:ea typeface="Calibri"/>
                <a:cs typeface="Calibri"/>
                <a:sym typeface="Calibri"/>
              </a:defRPr>
            </a:lvl1pPr>
          </a:lstStyle>
          <a:p>
            <a:pPr/>
            <a:r>
              <a:t>Autore</a:t>
            </a:r>
          </a:p>
        </p:txBody>
      </p:sp>
      <p:sp>
        <p:nvSpPr>
          <p:cNvPr id="155" name="Lorem ipsum"/>
          <p:cNvSpPr txBox="1"/>
          <p:nvPr/>
        </p:nvSpPr>
        <p:spPr>
          <a:xfrm>
            <a:off x="372290" y="2257023"/>
            <a:ext cx="6808723" cy="197398"/>
          </a:xfrm>
          <a:prstGeom prst="rect">
            <a:avLst/>
          </a:prstGeom>
          <a:ln w="3175">
            <a:miter lim="400000"/>
          </a:ln>
          <a:extLst>
            <a:ext uri="{C572A759-6A51-4108-AA02-DFA0A04FC94B}">
              <ma14:wrappingTextBoxFlag xmlns:ma14="http://schemas.microsoft.com/office/mac/drawingml/2011/main" val="1"/>
            </a:ext>
          </a:extLst>
        </p:spPr>
        <p:txBody>
          <a:bodyPr lIns="14168" tIns="14168" rIns="14168" bIns="14168">
            <a:normAutofit fontScale="100000" lnSpcReduction="0"/>
          </a:bodyPr>
          <a:lstStyle>
            <a:lvl1pPr algn="l" defTabSz="315356">
              <a:defRPr sz="1372">
                <a:solidFill>
                  <a:srgbClr val="000000"/>
                </a:solidFill>
                <a:latin typeface="Calibri"/>
                <a:ea typeface="Calibri"/>
                <a:cs typeface="Calibri"/>
                <a:sym typeface="Calibri"/>
              </a:defRPr>
            </a:lvl1pPr>
          </a:lstStyle>
          <a:p>
            <a:pPr/>
            <a:r>
              <a:t>Lorem ipsum</a:t>
            </a:r>
          </a:p>
        </p:txBody>
      </p:sp>
      <p:sp>
        <p:nvSpPr>
          <p:cNvPr id="156" name="Abstract:  Lorem ipsum dolor sit amet, consectetur adipiscing elit, sed do eiusmod tempor incididunt ut labore et dolore magna aliqua. Ut enim ad minim veniam, quis nostrud exercitation ullamco laboris nisi ut aliquip ex ea commodo consequat. Duis aute i"/>
          <p:cNvSpPr txBox="1"/>
          <p:nvPr/>
        </p:nvSpPr>
        <p:spPr>
          <a:xfrm>
            <a:off x="372290" y="3734382"/>
            <a:ext cx="6544422" cy="1254213"/>
          </a:xfrm>
          <a:prstGeom prst="rect">
            <a:avLst/>
          </a:prstGeom>
          <a:ln w="3175">
            <a:miter lim="400000"/>
          </a:ln>
          <a:extLst>
            <a:ext uri="{C572A759-6A51-4108-AA02-DFA0A04FC94B}">
              <ma14:wrappingTextBoxFlag xmlns:ma14="http://schemas.microsoft.com/office/mac/drawingml/2011/main" val="1"/>
            </a:ext>
          </a:extLst>
        </p:spPr>
        <p:txBody>
          <a:bodyPr lIns="14168" tIns="14168" rIns="14168" bIns="14168">
            <a:normAutofit fontScale="100000" lnSpcReduction="0"/>
          </a:bodyPr>
          <a:lstStyle/>
          <a:p>
            <a:pPr algn="l">
              <a:lnSpc>
                <a:spcPct val="90000"/>
              </a:lnSpc>
              <a:spcBef>
                <a:spcPts val="3500"/>
              </a:spcBef>
              <a:defRPr sz="1200">
                <a:solidFill>
                  <a:srgbClr val="000000"/>
                </a:solidFill>
                <a:latin typeface="Calibri"/>
                <a:ea typeface="Calibri"/>
                <a:cs typeface="Calibri"/>
                <a:sym typeface="Calibri"/>
              </a:defRPr>
            </a:pPr>
            <a:r>
              <a:t>Abstract: </a:t>
            </a:r>
            <a:br/>
            <a: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br/>
          </a:p>
        </p:txBody>
      </p:sp>
      <p:sp>
        <p:nvSpPr>
          <p:cNvPr id="157" name="Rettangolo"/>
          <p:cNvSpPr/>
          <p:nvPr/>
        </p:nvSpPr>
        <p:spPr>
          <a:xfrm>
            <a:off x="365902" y="5814236"/>
            <a:ext cx="6557198" cy="3226217"/>
          </a:xfrm>
          <a:prstGeom prst="rect">
            <a:avLst/>
          </a:prstGeom>
          <a:ln w="12700">
            <a:solidFill>
              <a:srgbClr val="000000"/>
            </a:solidFill>
            <a:miter lim="400000"/>
          </a:ln>
        </p:spPr>
        <p:txBody>
          <a:bodyPr lIns="15742" tIns="15742" rIns="15742" bIns="15742" anchor="ctr"/>
          <a:lstStyle/>
          <a:p>
            <a:pPr defTabSz="643584">
              <a:defRPr sz="2400">
                <a:solidFill>
                  <a:srgbClr val="FFFFFF"/>
                </a:solidFill>
                <a:latin typeface="Helvetica Neue Medium"/>
                <a:ea typeface="Helvetica Neue Medium"/>
                <a:cs typeface="Helvetica Neue Medium"/>
                <a:sym typeface="Helvetica Neue Medium"/>
              </a:defRPr>
            </a:pPr>
          </a:p>
        </p:txBody>
      </p:sp>
      <p:sp>
        <p:nvSpPr>
          <p:cNvPr id="158" name="Spazio per immagini"/>
          <p:cNvSpPr txBox="1"/>
          <p:nvPr/>
        </p:nvSpPr>
        <p:spPr>
          <a:xfrm>
            <a:off x="372290" y="5495040"/>
            <a:ext cx="6808723" cy="197398"/>
          </a:xfrm>
          <a:prstGeom prst="rect">
            <a:avLst/>
          </a:prstGeom>
          <a:ln w="3175">
            <a:miter lim="400000"/>
          </a:ln>
          <a:extLst>
            <a:ext uri="{C572A759-6A51-4108-AA02-DFA0A04FC94B}">
              <ma14:wrappingTextBoxFlag xmlns:ma14="http://schemas.microsoft.com/office/mac/drawingml/2011/main" val="1"/>
            </a:ext>
          </a:extLst>
        </p:spPr>
        <p:txBody>
          <a:bodyPr lIns="14168" tIns="14168" rIns="14168" bIns="14168">
            <a:normAutofit fontScale="100000" lnSpcReduction="0"/>
          </a:bodyPr>
          <a:lstStyle>
            <a:lvl1pPr algn="l" defTabSz="315356">
              <a:defRPr b="1" sz="1372">
                <a:solidFill>
                  <a:srgbClr val="000000"/>
                </a:solidFill>
                <a:latin typeface="Calibri"/>
                <a:ea typeface="Calibri"/>
                <a:cs typeface="Calibri"/>
                <a:sym typeface="Calibri"/>
              </a:defRPr>
            </a:lvl1pPr>
          </a:lstStyle>
          <a:p>
            <a:pPr/>
            <a:r>
              <a:t>Spazio per immagini</a:t>
            </a:r>
          </a:p>
        </p:txBody>
      </p:sp>
      <p:sp>
        <p:nvSpPr>
          <p:cNvPr id="159" name="Lorem ipsum"/>
          <p:cNvSpPr txBox="1"/>
          <p:nvPr/>
        </p:nvSpPr>
        <p:spPr>
          <a:xfrm>
            <a:off x="372290" y="3030539"/>
            <a:ext cx="6808723" cy="197398"/>
          </a:xfrm>
          <a:prstGeom prst="rect">
            <a:avLst/>
          </a:prstGeom>
          <a:ln w="3175">
            <a:miter lim="400000"/>
          </a:ln>
          <a:extLst>
            <a:ext uri="{C572A759-6A51-4108-AA02-DFA0A04FC94B}">
              <ma14:wrappingTextBoxFlag xmlns:ma14="http://schemas.microsoft.com/office/mac/drawingml/2011/main" val="1"/>
            </a:ext>
          </a:extLst>
        </p:spPr>
        <p:txBody>
          <a:bodyPr lIns="14168" tIns="14168" rIns="14168" bIns="14168">
            <a:normAutofit fontScale="100000" lnSpcReduction="0"/>
          </a:bodyPr>
          <a:lstStyle>
            <a:lvl1pPr algn="l" defTabSz="315356">
              <a:defRPr sz="1372">
                <a:solidFill>
                  <a:srgbClr val="000000"/>
                </a:solidFill>
                <a:latin typeface="Calibri"/>
                <a:ea typeface="Calibri"/>
                <a:cs typeface="Calibri"/>
                <a:sym typeface="Calibri"/>
              </a:defRPr>
            </a:lvl1pPr>
          </a:lstStyle>
          <a:p>
            <a:pPr/>
            <a:r>
              <a:t>Lorem ipsum</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15742" tIns="15742" rIns="15742" bIns="15742" numCol="1" spcCol="38100" rtlCol="0" anchor="ctr" upright="0">
        <a:spAutoFit/>
      </a:bodyPr>
      <a:lstStyle>
        <a:defPPr marL="0" marR="0" indent="0" algn="ctr" defTabSz="643584"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15742" tIns="15742" rIns="15742" bIns="15742" numCol="1" spcCol="38100" rtlCol="0" anchor="ctr" upright="0">
        <a:spAutoFit/>
      </a:bodyPr>
      <a:lstStyle>
        <a:defPPr marL="0" marR="0" indent="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15742" tIns="15742" rIns="15742" bIns="15742" numCol="1" spcCol="38100" rtlCol="0" anchor="ctr" upright="0">
        <a:spAutoFit/>
      </a:bodyPr>
      <a:lstStyle>
        <a:defPPr marL="0" marR="0" indent="0" algn="ctr" defTabSz="643584"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15742" tIns="15742" rIns="15742" bIns="15742" numCol="1" spcCol="38100" rtlCol="0" anchor="ctr" upright="0">
        <a:spAutoFit/>
      </a:bodyPr>
      <a:lstStyle>
        <a:defPPr marL="0" marR="0" indent="0" algn="ctr" defTabSz="1901001"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